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671BD-F95A-4699-8529-F53F21CB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3" y="0"/>
            <a:ext cx="1223239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94" y="1981197"/>
            <a:ext cx="5182392" cy="45328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E04DC-A290-4BFB-90AA-790F137F8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20" y="3464883"/>
            <a:ext cx="2078066" cy="2078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21B5D3-77D4-4E61-833A-82349287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398844"/>
            <a:ext cx="2012059" cy="20120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3EC6B-0160-404A-B857-6564CCCA0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60" y="3375944"/>
            <a:ext cx="2393059" cy="23930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09019-6A0C-4909-A99A-A399B68A1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7775">
            <a:off x="6282992" y="3451327"/>
            <a:ext cx="2498321" cy="24983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715C6D-26AE-4D12-B411-F0BA923F08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67" y="3391833"/>
            <a:ext cx="1996428" cy="19964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28098-8133-080A-146A-44A038CC3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4C9D15F9-9657-C74B-B057-F8C7845D5A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39" y="3242673"/>
            <a:ext cx="2334930" cy="233493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B068C77-F5D8-4B2A-D15A-F342CFFCA9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2" y="3471694"/>
            <a:ext cx="1975063" cy="204769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241EB56-C85B-277E-802F-817721EB21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337689"/>
            <a:ext cx="2315702" cy="23157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908C23BE-6A9D-725A-9DCE-F1BCDE18B9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8" y="3120945"/>
            <a:ext cx="2373198" cy="23731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709B7A5E-FC88-6B5D-D454-75F7B324F6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3" y="3460180"/>
            <a:ext cx="2393058" cy="22045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85AF0A-95F1-4C4C-9CEA-D83B71D04C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94" y="731095"/>
            <a:ext cx="5662592" cy="5769003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400" y="3135578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65</cp:revision>
  <dcterms:created xsi:type="dcterms:W3CDTF">2023-05-03T12:47:28Z</dcterms:created>
  <dcterms:modified xsi:type="dcterms:W3CDTF">2024-10-23T09:49:34Z</dcterms:modified>
</cp:coreProperties>
</file>