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F6FD"/>
    <a:srgbClr val="FDE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1" autoAdjust="0"/>
    <p:restoredTop sz="94660"/>
  </p:normalViewPr>
  <p:slideViewPr>
    <p:cSldViewPr snapToGrid="0">
      <p:cViewPr>
        <p:scale>
          <a:sx n="75" d="100"/>
          <a:sy n="75" d="100"/>
        </p:scale>
        <p:origin x="175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B3F8E8-0560-40CF-B233-436C17CB6839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78912C-6CFF-4E46-9A1D-A05E297B15E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78912C-6CFF-4E46-9A1D-A05E297B15E6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75D35-6F0E-4DA8-BA70-E60CA42DAC46}" type="datetime1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89341-89B2-49AF-923B-7DCEFD2026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EB5D5-656F-4764-8CA4-FDD54FA24A85}" type="datetime1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89341-89B2-49AF-923B-7DCEFD2026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AE371-79D9-45ED-BA3F-4965F1FBCEAE}" type="datetime1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89341-89B2-49AF-923B-7DCEFD2026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D10AF-3516-4971-B9A2-A12811EA2389}" type="datetime1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89341-89B2-49AF-923B-7DCEFD2026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C44D9-09E5-4D29-81A1-F371E80E22D4}" type="datetime1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89341-89B2-49AF-923B-7DCEFD2026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BB696-49DE-4867-98FF-D56E0DA7AE8E}" type="datetime1">
              <a:rPr lang="ru-RU" smtClean="0"/>
              <a:t>08.11.2024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89341-89B2-49AF-923B-7DCEFD2026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32DC9-97F3-47A0-A571-EBA5FBD76A1D}" type="datetime1">
              <a:rPr lang="ru-RU" smtClean="0"/>
              <a:t>08.11.2024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89341-89B2-49AF-923B-7DCEFD2026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72482-C237-4D9C-9FCB-A7E18E6FF7B4}" type="datetime1">
              <a:rPr lang="ru-RU" smtClean="0"/>
              <a:t>08.11.2024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89341-89B2-49AF-923B-7DCEFD2026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CF218-6F3B-4DEE-B81C-1FDEFED03BB7}" type="datetime1">
              <a:rPr lang="ru-RU" smtClean="0"/>
              <a:t>08.11.2024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89341-89B2-49AF-923B-7DCEFD2026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72B52-14E9-4A23-878B-AF7ED80B9F6E}" type="datetime1">
              <a:rPr lang="ru-RU" smtClean="0"/>
              <a:t>08.11.2024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89341-89B2-49AF-923B-7DCEFD2026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CEF98-ED16-4277-823C-B31D48B46325}" type="datetime1">
              <a:rPr lang="ru-RU" smtClean="0"/>
              <a:t>08.11.2024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89341-89B2-49AF-923B-7DCEFD2026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8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93272B-DDD8-4F56-A43F-3A4FC5E1A952}" type="datetime1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89341-89B2-49AF-923B-7DCEFD2026B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2.png"/><Relationship Id="rId6" Type="http://schemas.openxmlformats.org/officeDocument/2006/relationships/image" Target="../media/image3.jpeg"/><Relationship Id="rId7" Type="http://schemas.openxmlformats.org/officeDocument/2006/relationships/image" Target="../media/image4.jpe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jpe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38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7432"/>
          </a:xfrm>
          <a:prstGeom prst="rect">
            <a:avLst/>
          </a:prstGeom>
        </p:spPr>
      </p:pic>
      <p:sp>
        <p:nvSpPr>
          <p:cNvPr id="3" name="Прямоугольник: скругленные углы 2"/>
          <p:cNvSpPr/>
          <p:nvPr/>
        </p:nvSpPr>
        <p:spPr>
          <a:xfrm>
            <a:off x="7524060" y="1182733"/>
            <a:ext cx="3727036" cy="4821870"/>
          </a:xfrm>
          <a:prstGeom prst="roundRect">
            <a:avLst/>
          </a:prstGeom>
          <a:ln w="38100">
            <a:solidFill>
              <a:srgbClr val="FF0000">
                <a:alpha val="92000"/>
              </a:srgb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1215" y="1436174"/>
            <a:ext cx="1291033" cy="1291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6759" y="3089885"/>
            <a:ext cx="1030780" cy="842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785" y="4638236"/>
            <a:ext cx="1207435" cy="86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6759" y="4407541"/>
            <a:ext cx="1177532" cy="1177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вал 6"/>
          <p:cNvSpPr/>
          <p:nvPr/>
        </p:nvSpPr>
        <p:spPr>
          <a:xfrm>
            <a:off x="7784581" y="4305974"/>
            <a:ext cx="1385919" cy="1324544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: скругленные углы 1"/>
          <p:cNvSpPr/>
          <p:nvPr/>
        </p:nvSpPr>
        <p:spPr>
          <a:xfrm>
            <a:off x="744095" y="1112834"/>
            <a:ext cx="3923846" cy="4891770"/>
          </a:xfrm>
          <a:prstGeom prst="roundRect">
            <a:avLst/>
          </a:prstGeom>
          <a:ln w="38100">
            <a:solidFill>
              <a:srgbClr val="FF0000">
                <a:alpha val="92000"/>
              </a:srgb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16" name="Группа 15"/>
          <p:cNvGrpSpPr/>
          <p:nvPr/>
        </p:nvGrpSpPr>
        <p:grpSpPr>
          <a:xfrm>
            <a:off x="1227348" y="1449020"/>
            <a:ext cx="982753" cy="889388"/>
            <a:chOff x="3231316" y="1232637"/>
            <a:chExt cx="805694" cy="740644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1316" y="1326150"/>
              <a:ext cx="791857" cy="6471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Полилиния: фигура 13"/>
            <p:cNvSpPr/>
            <p:nvPr/>
          </p:nvSpPr>
          <p:spPr>
            <a:xfrm>
              <a:off x="3245153" y="1232637"/>
              <a:ext cx="791857" cy="700931"/>
            </a:xfrm>
            <a:custGeom>
              <a:avLst/>
              <a:gdLst>
                <a:gd name="connsiteX0" fmla="*/ 121164 w 856994"/>
                <a:gd name="connsiteY0" fmla="*/ 191956 h 859487"/>
                <a:gd name="connsiteX1" fmla="*/ 250373 w 856994"/>
                <a:gd name="connsiteY1" fmla="*/ 82625 h 859487"/>
                <a:gd name="connsiteX2" fmla="*/ 290130 w 856994"/>
                <a:gd name="connsiteY2" fmla="*/ 52808 h 859487"/>
                <a:gd name="connsiteX3" fmla="*/ 349764 w 856994"/>
                <a:gd name="connsiteY3" fmla="*/ 13052 h 859487"/>
                <a:gd name="connsiteX4" fmla="*/ 319947 w 856994"/>
                <a:gd name="connsiteY4" fmla="*/ 42869 h 859487"/>
                <a:gd name="connsiteX5" fmla="*/ 260312 w 856994"/>
                <a:gd name="connsiteY5" fmla="*/ 82625 h 859487"/>
                <a:gd name="connsiteX6" fmla="*/ 230495 w 856994"/>
                <a:gd name="connsiteY6" fmla="*/ 112443 h 859487"/>
                <a:gd name="connsiteX7" fmla="*/ 170860 w 856994"/>
                <a:gd name="connsiteY7" fmla="*/ 152199 h 859487"/>
                <a:gd name="connsiteX8" fmla="*/ 121164 w 856994"/>
                <a:gd name="connsiteY8" fmla="*/ 191956 h 859487"/>
                <a:gd name="connsiteX9" fmla="*/ 101286 w 856994"/>
                <a:gd name="connsiteY9" fmla="*/ 221773 h 859487"/>
                <a:gd name="connsiteX10" fmla="*/ 101286 w 856994"/>
                <a:gd name="connsiteY10" fmla="*/ 221773 h 859487"/>
                <a:gd name="connsiteX11" fmla="*/ 150982 w 856994"/>
                <a:gd name="connsiteY11" fmla="*/ 182017 h 859487"/>
                <a:gd name="connsiteX12" fmla="*/ 170860 w 856994"/>
                <a:gd name="connsiteY12" fmla="*/ 162138 h 859487"/>
                <a:gd name="connsiteX13" fmla="*/ 200677 w 856994"/>
                <a:gd name="connsiteY13" fmla="*/ 152199 h 859487"/>
                <a:gd name="connsiteX14" fmla="*/ 270251 w 856994"/>
                <a:gd name="connsiteY14" fmla="*/ 102504 h 859487"/>
                <a:gd name="connsiteX15" fmla="*/ 329886 w 856994"/>
                <a:gd name="connsiteY15" fmla="*/ 62747 h 859487"/>
                <a:gd name="connsiteX16" fmla="*/ 359704 w 856994"/>
                <a:gd name="connsiteY16" fmla="*/ 42869 h 859487"/>
                <a:gd name="connsiteX17" fmla="*/ 389521 w 856994"/>
                <a:gd name="connsiteY17" fmla="*/ 32930 h 859487"/>
                <a:gd name="connsiteX18" fmla="*/ 419338 w 856994"/>
                <a:gd name="connsiteY18" fmla="*/ 3112 h 859487"/>
                <a:gd name="connsiteX19" fmla="*/ 379582 w 856994"/>
                <a:gd name="connsiteY19" fmla="*/ 92565 h 859487"/>
                <a:gd name="connsiteX20" fmla="*/ 339825 w 856994"/>
                <a:gd name="connsiteY20" fmla="*/ 132321 h 859487"/>
                <a:gd name="connsiteX21" fmla="*/ 310008 w 856994"/>
                <a:gd name="connsiteY21" fmla="*/ 172078 h 859487"/>
                <a:gd name="connsiteX22" fmla="*/ 270251 w 856994"/>
                <a:gd name="connsiteY22" fmla="*/ 201895 h 859487"/>
                <a:gd name="connsiteX23" fmla="*/ 220556 w 856994"/>
                <a:gd name="connsiteY23" fmla="*/ 251591 h 859487"/>
                <a:gd name="connsiteX24" fmla="*/ 200677 w 856994"/>
                <a:gd name="connsiteY24" fmla="*/ 271469 h 859487"/>
                <a:gd name="connsiteX25" fmla="*/ 170860 w 856994"/>
                <a:gd name="connsiteY25" fmla="*/ 291347 h 859487"/>
                <a:gd name="connsiteX26" fmla="*/ 111225 w 856994"/>
                <a:gd name="connsiteY26" fmla="*/ 360921 h 859487"/>
                <a:gd name="connsiteX27" fmla="*/ 71469 w 856994"/>
                <a:gd name="connsiteY27" fmla="*/ 390738 h 859487"/>
                <a:gd name="connsiteX28" fmla="*/ 31712 w 856994"/>
                <a:gd name="connsiteY28" fmla="*/ 430495 h 859487"/>
                <a:gd name="connsiteX29" fmla="*/ 210617 w 856994"/>
                <a:gd name="connsiteY29" fmla="*/ 301286 h 859487"/>
                <a:gd name="connsiteX30" fmla="*/ 280191 w 856994"/>
                <a:gd name="connsiteY30" fmla="*/ 231712 h 859487"/>
                <a:gd name="connsiteX31" fmla="*/ 310008 w 856994"/>
                <a:gd name="connsiteY31" fmla="*/ 221773 h 859487"/>
                <a:gd name="connsiteX32" fmla="*/ 389521 w 856994"/>
                <a:gd name="connsiteY32" fmla="*/ 162138 h 859487"/>
                <a:gd name="connsiteX33" fmla="*/ 379582 w 856994"/>
                <a:gd name="connsiteY33" fmla="*/ 211834 h 859487"/>
                <a:gd name="connsiteX34" fmla="*/ 349764 w 856994"/>
                <a:gd name="connsiteY34" fmla="*/ 251591 h 859487"/>
                <a:gd name="connsiteX35" fmla="*/ 329886 w 856994"/>
                <a:gd name="connsiteY35" fmla="*/ 281408 h 859487"/>
                <a:gd name="connsiteX36" fmla="*/ 280191 w 856994"/>
                <a:gd name="connsiteY36" fmla="*/ 331104 h 859487"/>
                <a:gd name="connsiteX37" fmla="*/ 200677 w 856994"/>
                <a:gd name="connsiteY37" fmla="*/ 420556 h 859487"/>
                <a:gd name="connsiteX38" fmla="*/ 170860 w 856994"/>
                <a:gd name="connsiteY38" fmla="*/ 440434 h 859487"/>
                <a:gd name="connsiteX39" fmla="*/ 121164 w 856994"/>
                <a:gd name="connsiteY39" fmla="*/ 490130 h 859487"/>
                <a:gd name="connsiteX40" fmla="*/ 141043 w 856994"/>
                <a:gd name="connsiteY40" fmla="*/ 470252 h 859487"/>
                <a:gd name="connsiteX41" fmla="*/ 190738 w 856994"/>
                <a:gd name="connsiteY41" fmla="*/ 440434 h 859487"/>
                <a:gd name="connsiteX42" fmla="*/ 280191 w 856994"/>
                <a:gd name="connsiteY42" fmla="*/ 390738 h 859487"/>
                <a:gd name="connsiteX43" fmla="*/ 379582 w 856994"/>
                <a:gd name="connsiteY43" fmla="*/ 321165 h 859487"/>
                <a:gd name="connsiteX44" fmla="*/ 409399 w 856994"/>
                <a:gd name="connsiteY44" fmla="*/ 311225 h 859487"/>
                <a:gd name="connsiteX45" fmla="*/ 369643 w 856994"/>
                <a:gd name="connsiteY45" fmla="*/ 370860 h 859487"/>
                <a:gd name="connsiteX46" fmla="*/ 250373 w 856994"/>
                <a:gd name="connsiteY46" fmla="*/ 440434 h 859487"/>
                <a:gd name="connsiteX47" fmla="*/ 310008 w 856994"/>
                <a:gd name="connsiteY47" fmla="*/ 400678 h 859487"/>
                <a:gd name="connsiteX48" fmla="*/ 389521 w 856994"/>
                <a:gd name="connsiteY48" fmla="*/ 341043 h 859487"/>
                <a:gd name="connsiteX49" fmla="*/ 419338 w 856994"/>
                <a:gd name="connsiteY49" fmla="*/ 321165 h 859487"/>
                <a:gd name="connsiteX50" fmla="*/ 478973 w 856994"/>
                <a:gd name="connsiteY50" fmla="*/ 291347 h 859487"/>
                <a:gd name="connsiteX51" fmla="*/ 469034 w 856994"/>
                <a:gd name="connsiteY51" fmla="*/ 331104 h 859487"/>
                <a:gd name="connsiteX52" fmla="*/ 399460 w 856994"/>
                <a:gd name="connsiteY52" fmla="*/ 380799 h 859487"/>
                <a:gd name="connsiteX53" fmla="*/ 349764 w 856994"/>
                <a:gd name="connsiteY53" fmla="*/ 420556 h 859487"/>
                <a:gd name="connsiteX54" fmla="*/ 260312 w 856994"/>
                <a:gd name="connsiteY54" fmla="*/ 490130 h 859487"/>
                <a:gd name="connsiteX55" fmla="*/ 240434 w 856994"/>
                <a:gd name="connsiteY55" fmla="*/ 519947 h 859487"/>
                <a:gd name="connsiteX56" fmla="*/ 210617 w 856994"/>
                <a:gd name="connsiteY56" fmla="*/ 539825 h 859487"/>
                <a:gd name="connsiteX57" fmla="*/ 190738 w 856994"/>
                <a:gd name="connsiteY57" fmla="*/ 559704 h 859487"/>
                <a:gd name="connsiteX58" fmla="*/ 160921 w 856994"/>
                <a:gd name="connsiteY58" fmla="*/ 579582 h 859487"/>
                <a:gd name="connsiteX59" fmla="*/ 359704 w 856994"/>
                <a:gd name="connsiteY59" fmla="*/ 440434 h 859487"/>
                <a:gd name="connsiteX60" fmla="*/ 459095 w 856994"/>
                <a:gd name="connsiteY60" fmla="*/ 360921 h 859487"/>
                <a:gd name="connsiteX61" fmla="*/ 518730 w 856994"/>
                <a:gd name="connsiteY61" fmla="*/ 331104 h 859487"/>
                <a:gd name="connsiteX62" fmla="*/ 478973 w 856994"/>
                <a:gd name="connsiteY62" fmla="*/ 420556 h 859487"/>
                <a:gd name="connsiteX63" fmla="*/ 439217 w 856994"/>
                <a:gd name="connsiteY63" fmla="*/ 450373 h 859487"/>
                <a:gd name="connsiteX64" fmla="*/ 419338 w 856994"/>
                <a:gd name="connsiteY64" fmla="*/ 480191 h 859487"/>
                <a:gd name="connsiteX65" fmla="*/ 359704 w 856994"/>
                <a:gd name="connsiteY65" fmla="*/ 539825 h 859487"/>
                <a:gd name="connsiteX66" fmla="*/ 329886 w 856994"/>
                <a:gd name="connsiteY66" fmla="*/ 569643 h 859487"/>
                <a:gd name="connsiteX67" fmla="*/ 300069 w 856994"/>
                <a:gd name="connsiteY67" fmla="*/ 599460 h 859487"/>
                <a:gd name="connsiteX68" fmla="*/ 389521 w 856994"/>
                <a:gd name="connsiteY68" fmla="*/ 549765 h 859487"/>
                <a:gd name="connsiteX69" fmla="*/ 469034 w 856994"/>
                <a:gd name="connsiteY69" fmla="*/ 490130 h 859487"/>
                <a:gd name="connsiteX70" fmla="*/ 578364 w 856994"/>
                <a:gd name="connsiteY70" fmla="*/ 440434 h 859487"/>
                <a:gd name="connsiteX71" fmla="*/ 618121 w 856994"/>
                <a:gd name="connsiteY71" fmla="*/ 420556 h 859487"/>
                <a:gd name="connsiteX72" fmla="*/ 558486 w 856994"/>
                <a:gd name="connsiteY72" fmla="*/ 480191 h 859487"/>
                <a:gd name="connsiteX73" fmla="*/ 518730 w 856994"/>
                <a:gd name="connsiteY73" fmla="*/ 529886 h 859487"/>
                <a:gd name="connsiteX74" fmla="*/ 459095 w 856994"/>
                <a:gd name="connsiteY74" fmla="*/ 579582 h 859487"/>
                <a:gd name="connsiteX75" fmla="*/ 389521 w 856994"/>
                <a:gd name="connsiteY75" fmla="*/ 649156 h 859487"/>
                <a:gd name="connsiteX76" fmla="*/ 359704 w 856994"/>
                <a:gd name="connsiteY76" fmla="*/ 669034 h 859487"/>
                <a:gd name="connsiteX77" fmla="*/ 339825 w 856994"/>
                <a:gd name="connsiteY77" fmla="*/ 688912 h 859487"/>
                <a:gd name="connsiteX78" fmla="*/ 538608 w 856994"/>
                <a:gd name="connsiteY78" fmla="*/ 500069 h 859487"/>
                <a:gd name="connsiteX79" fmla="*/ 697634 w 856994"/>
                <a:gd name="connsiteY79" fmla="*/ 390738 h 859487"/>
                <a:gd name="connsiteX80" fmla="*/ 618121 w 856994"/>
                <a:gd name="connsiteY80" fmla="*/ 510008 h 859487"/>
                <a:gd name="connsiteX81" fmla="*/ 568425 w 856994"/>
                <a:gd name="connsiteY81" fmla="*/ 559704 h 859487"/>
                <a:gd name="connsiteX82" fmla="*/ 528669 w 856994"/>
                <a:gd name="connsiteY82" fmla="*/ 599460 h 859487"/>
                <a:gd name="connsiteX83" fmla="*/ 498851 w 856994"/>
                <a:gd name="connsiteY83" fmla="*/ 639217 h 859487"/>
                <a:gd name="connsiteX84" fmla="*/ 439217 w 856994"/>
                <a:gd name="connsiteY84" fmla="*/ 698852 h 859487"/>
                <a:gd name="connsiteX85" fmla="*/ 419338 w 856994"/>
                <a:gd name="connsiteY85" fmla="*/ 728669 h 859487"/>
                <a:gd name="connsiteX86" fmla="*/ 359704 w 856994"/>
                <a:gd name="connsiteY86" fmla="*/ 788304 h 859487"/>
                <a:gd name="connsiteX87" fmla="*/ 319947 w 856994"/>
                <a:gd name="connsiteY87" fmla="*/ 847938 h 859487"/>
                <a:gd name="connsiteX88" fmla="*/ 339825 w 856994"/>
                <a:gd name="connsiteY88" fmla="*/ 808182 h 859487"/>
                <a:gd name="connsiteX89" fmla="*/ 568425 w 856994"/>
                <a:gd name="connsiteY89" fmla="*/ 639217 h 859487"/>
                <a:gd name="connsiteX90" fmla="*/ 657877 w 856994"/>
                <a:gd name="connsiteY90" fmla="*/ 589521 h 859487"/>
                <a:gd name="connsiteX91" fmla="*/ 697634 w 856994"/>
                <a:gd name="connsiteY91" fmla="*/ 559704 h 859487"/>
                <a:gd name="connsiteX92" fmla="*/ 787086 w 856994"/>
                <a:gd name="connsiteY92" fmla="*/ 529886 h 859487"/>
                <a:gd name="connsiteX93" fmla="*/ 598243 w 856994"/>
                <a:gd name="connsiteY93" fmla="*/ 659095 h 859487"/>
                <a:gd name="connsiteX94" fmla="*/ 548547 w 856994"/>
                <a:gd name="connsiteY94" fmla="*/ 678973 h 859487"/>
                <a:gd name="connsiteX95" fmla="*/ 488912 w 856994"/>
                <a:gd name="connsiteY95" fmla="*/ 708791 h 859487"/>
                <a:gd name="connsiteX96" fmla="*/ 459095 w 856994"/>
                <a:gd name="connsiteY96" fmla="*/ 728669 h 859487"/>
                <a:gd name="connsiteX97" fmla="*/ 419338 w 856994"/>
                <a:gd name="connsiteY97" fmla="*/ 738608 h 859487"/>
                <a:gd name="connsiteX98" fmla="*/ 478973 w 856994"/>
                <a:gd name="connsiteY98" fmla="*/ 629278 h 859487"/>
                <a:gd name="connsiteX99" fmla="*/ 598243 w 856994"/>
                <a:gd name="connsiteY99" fmla="*/ 510008 h 859487"/>
                <a:gd name="connsiteX100" fmla="*/ 628060 w 856994"/>
                <a:gd name="connsiteY100" fmla="*/ 470252 h 859487"/>
                <a:gd name="connsiteX101" fmla="*/ 677756 w 856994"/>
                <a:gd name="connsiteY101" fmla="*/ 420556 h 859487"/>
                <a:gd name="connsiteX102" fmla="*/ 717512 w 856994"/>
                <a:gd name="connsiteY102" fmla="*/ 370860 h 859487"/>
                <a:gd name="connsiteX103" fmla="*/ 747330 w 856994"/>
                <a:gd name="connsiteY103" fmla="*/ 350982 h 859487"/>
                <a:gd name="connsiteX104" fmla="*/ 717512 w 856994"/>
                <a:gd name="connsiteY104" fmla="*/ 360921 h 859487"/>
                <a:gd name="connsiteX105" fmla="*/ 578364 w 856994"/>
                <a:gd name="connsiteY105" fmla="*/ 430495 h 859487"/>
                <a:gd name="connsiteX106" fmla="*/ 498851 w 856994"/>
                <a:gd name="connsiteY106" fmla="*/ 460312 h 859487"/>
                <a:gd name="connsiteX107" fmla="*/ 379582 w 856994"/>
                <a:gd name="connsiteY107" fmla="*/ 510008 h 859487"/>
                <a:gd name="connsiteX108" fmla="*/ 339825 w 856994"/>
                <a:gd name="connsiteY108" fmla="*/ 519947 h 859487"/>
                <a:gd name="connsiteX109" fmla="*/ 310008 w 856994"/>
                <a:gd name="connsiteY109" fmla="*/ 529886 h 859487"/>
                <a:gd name="connsiteX110" fmla="*/ 230495 w 856994"/>
                <a:gd name="connsiteY110" fmla="*/ 549765 h 859487"/>
                <a:gd name="connsiteX111" fmla="*/ 170860 w 856994"/>
                <a:gd name="connsiteY111" fmla="*/ 569643 h 859487"/>
                <a:gd name="connsiteX112" fmla="*/ 339825 w 856994"/>
                <a:gd name="connsiteY112" fmla="*/ 400678 h 859487"/>
                <a:gd name="connsiteX113" fmla="*/ 359704 w 856994"/>
                <a:gd name="connsiteY113" fmla="*/ 380799 h 859487"/>
                <a:gd name="connsiteX114" fmla="*/ 459095 w 856994"/>
                <a:gd name="connsiteY114" fmla="*/ 321165 h 859487"/>
                <a:gd name="connsiteX115" fmla="*/ 478973 w 856994"/>
                <a:gd name="connsiteY115" fmla="*/ 301286 h 859487"/>
                <a:gd name="connsiteX116" fmla="*/ 508791 w 856994"/>
                <a:gd name="connsiteY116" fmla="*/ 281408 h 859487"/>
                <a:gd name="connsiteX117" fmla="*/ 449156 w 856994"/>
                <a:gd name="connsiteY117" fmla="*/ 341043 h 859487"/>
                <a:gd name="connsiteX118" fmla="*/ 339825 w 856994"/>
                <a:gd name="connsiteY118" fmla="*/ 430495 h 859487"/>
                <a:gd name="connsiteX119" fmla="*/ 300069 w 856994"/>
                <a:gd name="connsiteY119" fmla="*/ 460312 h 859487"/>
                <a:gd name="connsiteX120" fmla="*/ 280191 w 856994"/>
                <a:gd name="connsiteY120" fmla="*/ 480191 h 859487"/>
                <a:gd name="connsiteX121" fmla="*/ 220556 w 856994"/>
                <a:gd name="connsiteY121" fmla="*/ 519947 h 859487"/>
                <a:gd name="connsiteX122" fmla="*/ 250373 w 856994"/>
                <a:gd name="connsiteY122" fmla="*/ 341043 h 859487"/>
                <a:gd name="connsiteX123" fmla="*/ 290130 w 856994"/>
                <a:gd name="connsiteY123" fmla="*/ 291347 h 859487"/>
                <a:gd name="connsiteX124" fmla="*/ 359704 w 856994"/>
                <a:gd name="connsiteY124" fmla="*/ 182017 h 859487"/>
                <a:gd name="connsiteX125" fmla="*/ 379582 w 856994"/>
                <a:gd name="connsiteY125" fmla="*/ 162138 h 859487"/>
                <a:gd name="connsiteX126" fmla="*/ 329886 w 856994"/>
                <a:gd name="connsiteY126" fmla="*/ 191956 h 859487"/>
                <a:gd name="connsiteX127" fmla="*/ 220556 w 856994"/>
                <a:gd name="connsiteY127" fmla="*/ 261530 h 859487"/>
                <a:gd name="connsiteX128" fmla="*/ 150982 w 856994"/>
                <a:gd name="connsiteY128" fmla="*/ 291347 h 859487"/>
                <a:gd name="connsiteX129" fmla="*/ 61530 w 856994"/>
                <a:gd name="connsiteY129" fmla="*/ 350982 h 859487"/>
                <a:gd name="connsiteX130" fmla="*/ 111225 w 856994"/>
                <a:gd name="connsiteY130" fmla="*/ 261530 h 859487"/>
                <a:gd name="connsiteX131" fmla="*/ 240434 w 856994"/>
                <a:gd name="connsiteY131" fmla="*/ 122382 h 859487"/>
                <a:gd name="connsiteX132" fmla="*/ 270251 w 856994"/>
                <a:gd name="connsiteY132" fmla="*/ 102504 h 859487"/>
                <a:gd name="connsiteX133" fmla="*/ 329886 w 856994"/>
                <a:gd name="connsiteY133" fmla="*/ 42869 h 859487"/>
                <a:gd name="connsiteX134" fmla="*/ 310008 w 856994"/>
                <a:gd name="connsiteY134" fmla="*/ 82625 h 859487"/>
                <a:gd name="connsiteX135" fmla="*/ 280191 w 856994"/>
                <a:gd name="connsiteY135" fmla="*/ 102504 h 859487"/>
                <a:gd name="connsiteX136" fmla="*/ 240434 w 856994"/>
                <a:gd name="connsiteY136" fmla="*/ 142260 h 859487"/>
                <a:gd name="connsiteX137" fmla="*/ 170860 w 856994"/>
                <a:gd name="connsiteY137" fmla="*/ 191956 h 859487"/>
                <a:gd name="connsiteX138" fmla="*/ 121164 w 856994"/>
                <a:gd name="connsiteY138" fmla="*/ 231712 h 859487"/>
                <a:gd name="connsiteX139" fmla="*/ 61530 w 856994"/>
                <a:gd name="connsiteY139" fmla="*/ 281408 h 859487"/>
                <a:gd name="connsiteX140" fmla="*/ 21773 w 856994"/>
                <a:gd name="connsiteY140" fmla="*/ 311225 h 859487"/>
                <a:gd name="connsiteX141" fmla="*/ 1895 w 856994"/>
                <a:gd name="connsiteY141" fmla="*/ 331104 h 859487"/>
                <a:gd name="connsiteX142" fmla="*/ 150982 w 856994"/>
                <a:gd name="connsiteY142" fmla="*/ 241652 h 859487"/>
                <a:gd name="connsiteX143" fmla="*/ 250373 w 856994"/>
                <a:gd name="connsiteY143" fmla="*/ 191956 h 859487"/>
                <a:gd name="connsiteX144" fmla="*/ 310008 w 856994"/>
                <a:gd name="connsiteY144" fmla="*/ 172078 h 859487"/>
                <a:gd name="connsiteX145" fmla="*/ 329886 w 856994"/>
                <a:gd name="connsiteY145" fmla="*/ 201895 h 859487"/>
                <a:gd name="connsiteX146" fmla="*/ 240434 w 856994"/>
                <a:gd name="connsiteY146" fmla="*/ 281408 h 859487"/>
                <a:gd name="connsiteX147" fmla="*/ 200677 w 856994"/>
                <a:gd name="connsiteY147" fmla="*/ 321165 h 859487"/>
                <a:gd name="connsiteX148" fmla="*/ 141043 w 856994"/>
                <a:gd name="connsiteY148" fmla="*/ 360921 h 859487"/>
                <a:gd name="connsiteX149" fmla="*/ 101286 w 856994"/>
                <a:gd name="connsiteY149" fmla="*/ 400678 h 859487"/>
                <a:gd name="connsiteX150" fmla="*/ 240434 w 856994"/>
                <a:gd name="connsiteY150" fmla="*/ 281408 h 859487"/>
                <a:gd name="connsiteX151" fmla="*/ 280191 w 856994"/>
                <a:gd name="connsiteY151" fmla="*/ 261530 h 859487"/>
                <a:gd name="connsiteX152" fmla="*/ 419338 w 856994"/>
                <a:gd name="connsiteY152" fmla="*/ 162138 h 859487"/>
                <a:gd name="connsiteX153" fmla="*/ 449156 w 856994"/>
                <a:gd name="connsiteY153" fmla="*/ 152199 h 859487"/>
                <a:gd name="connsiteX154" fmla="*/ 478973 w 856994"/>
                <a:gd name="connsiteY154" fmla="*/ 132321 h 859487"/>
                <a:gd name="connsiteX155" fmla="*/ 518730 w 856994"/>
                <a:gd name="connsiteY155" fmla="*/ 122382 h 859487"/>
                <a:gd name="connsiteX156" fmla="*/ 488912 w 856994"/>
                <a:gd name="connsiteY156" fmla="*/ 182017 h 859487"/>
                <a:gd name="connsiteX157" fmla="*/ 419338 w 856994"/>
                <a:gd name="connsiteY157" fmla="*/ 241652 h 859487"/>
                <a:gd name="connsiteX158" fmla="*/ 399460 w 856994"/>
                <a:gd name="connsiteY158" fmla="*/ 271469 h 859487"/>
                <a:gd name="connsiteX159" fmla="*/ 329886 w 856994"/>
                <a:gd name="connsiteY159" fmla="*/ 321165 h 859487"/>
                <a:gd name="connsiteX160" fmla="*/ 260312 w 856994"/>
                <a:gd name="connsiteY160" fmla="*/ 370860 h 859487"/>
                <a:gd name="connsiteX161" fmla="*/ 230495 w 856994"/>
                <a:gd name="connsiteY161" fmla="*/ 400678 h 859487"/>
                <a:gd name="connsiteX162" fmla="*/ 150982 w 856994"/>
                <a:gd name="connsiteY162" fmla="*/ 460312 h 859487"/>
                <a:gd name="connsiteX163" fmla="*/ 111225 w 856994"/>
                <a:gd name="connsiteY163" fmla="*/ 500069 h 859487"/>
                <a:gd name="connsiteX164" fmla="*/ 419338 w 856994"/>
                <a:gd name="connsiteY164" fmla="*/ 331104 h 859487"/>
                <a:gd name="connsiteX165" fmla="*/ 449156 w 856994"/>
                <a:gd name="connsiteY165" fmla="*/ 321165 h 859487"/>
                <a:gd name="connsiteX166" fmla="*/ 528669 w 856994"/>
                <a:gd name="connsiteY166" fmla="*/ 281408 h 859487"/>
                <a:gd name="connsiteX167" fmla="*/ 558486 w 856994"/>
                <a:gd name="connsiteY167" fmla="*/ 271469 h 859487"/>
                <a:gd name="connsiteX168" fmla="*/ 459095 w 856994"/>
                <a:gd name="connsiteY168" fmla="*/ 360921 h 859487"/>
                <a:gd name="connsiteX169" fmla="*/ 429277 w 856994"/>
                <a:gd name="connsiteY169" fmla="*/ 390738 h 859487"/>
                <a:gd name="connsiteX170" fmla="*/ 399460 w 856994"/>
                <a:gd name="connsiteY170" fmla="*/ 410617 h 859487"/>
                <a:gd name="connsiteX171" fmla="*/ 319947 w 856994"/>
                <a:gd name="connsiteY171" fmla="*/ 470252 h 859487"/>
                <a:gd name="connsiteX172" fmla="*/ 300069 w 856994"/>
                <a:gd name="connsiteY172" fmla="*/ 500069 h 859487"/>
                <a:gd name="connsiteX173" fmla="*/ 270251 w 856994"/>
                <a:gd name="connsiteY173" fmla="*/ 510008 h 859487"/>
                <a:gd name="connsiteX174" fmla="*/ 230495 w 856994"/>
                <a:gd name="connsiteY174" fmla="*/ 539825 h 859487"/>
                <a:gd name="connsiteX175" fmla="*/ 210617 w 856994"/>
                <a:gd name="connsiteY175" fmla="*/ 559704 h 859487"/>
                <a:gd name="connsiteX176" fmla="*/ 180799 w 856994"/>
                <a:gd name="connsiteY176" fmla="*/ 579582 h 859487"/>
                <a:gd name="connsiteX177" fmla="*/ 339825 w 856994"/>
                <a:gd name="connsiteY177" fmla="*/ 450373 h 859487"/>
                <a:gd name="connsiteX178" fmla="*/ 399460 w 856994"/>
                <a:gd name="connsiteY178" fmla="*/ 420556 h 859487"/>
                <a:gd name="connsiteX179" fmla="*/ 508791 w 856994"/>
                <a:gd name="connsiteY179" fmla="*/ 350982 h 859487"/>
                <a:gd name="connsiteX180" fmla="*/ 588304 w 856994"/>
                <a:gd name="connsiteY180" fmla="*/ 311225 h 859487"/>
                <a:gd name="connsiteX181" fmla="*/ 647938 w 856994"/>
                <a:gd name="connsiteY181" fmla="*/ 291347 h 859487"/>
                <a:gd name="connsiteX182" fmla="*/ 677756 w 856994"/>
                <a:gd name="connsiteY182" fmla="*/ 281408 h 859487"/>
                <a:gd name="connsiteX183" fmla="*/ 727451 w 856994"/>
                <a:gd name="connsiteY183" fmla="*/ 271469 h 859487"/>
                <a:gd name="connsiteX184" fmla="*/ 777147 w 856994"/>
                <a:gd name="connsiteY184" fmla="*/ 281408 h 859487"/>
                <a:gd name="connsiteX185" fmla="*/ 687695 w 856994"/>
                <a:gd name="connsiteY185" fmla="*/ 370860 h 859487"/>
                <a:gd name="connsiteX186" fmla="*/ 558486 w 856994"/>
                <a:gd name="connsiteY186" fmla="*/ 480191 h 859487"/>
                <a:gd name="connsiteX187" fmla="*/ 528669 w 856994"/>
                <a:gd name="connsiteY187" fmla="*/ 500069 h 859487"/>
                <a:gd name="connsiteX188" fmla="*/ 498851 w 856994"/>
                <a:gd name="connsiteY188" fmla="*/ 529886 h 859487"/>
                <a:gd name="connsiteX189" fmla="*/ 469034 w 856994"/>
                <a:gd name="connsiteY189" fmla="*/ 549765 h 859487"/>
                <a:gd name="connsiteX190" fmla="*/ 439217 w 856994"/>
                <a:gd name="connsiteY190" fmla="*/ 579582 h 859487"/>
                <a:gd name="connsiteX191" fmla="*/ 379582 w 856994"/>
                <a:gd name="connsiteY191" fmla="*/ 619338 h 859487"/>
                <a:gd name="connsiteX192" fmla="*/ 359704 w 856994"/>
                <a:gd name="connsiteY192" fmla="*/ 639217 h 859487"/>
                <a:gd name="connsiteX193" fmla="*/ 429277 w 856994"/>
                <a:gd name="connsiteY193" fmla="*/ 539825 h 859487"/>
                <a:gd name="connsiteX194" fmla="*/ 459095 w 856994"/>
                <a:gd name="connsiteY194" fmla="*/ 519947 h 859487"/>
                <a:gd name="connsiteX195" fmla="*/ 498851 w 856994"/>
                <a:gd name="connsiteY195" fmla="*/ 490130 h 859487"/>
                <a:gd name="connsiteX196" fmla="*/ 568425 w 856994"/>
                <a:gd name="connsiteY196" fmla="*/ 440434 h 859487"/>
                <a:gd name="connsiteX197" fmla="*/ 598243 w 856994"/>
                <a:gd name="connsiteY197" fmla="*/ 420556 h 859487"/>
                <a:gd name="connsiteX198" fmla="*/ 498851 w 856994"/>
                <a:gd name="connsiteY198" fmla="*/ 470252 h 859487"/>
                <a:gd name="connsiteX199" fmla="*/ 449156 w 856994"/>
                <a:gd name="connsiteY199" fmla="*/ 500069 h 859487"/>
                <a:gd name="connsiteX200" fmla="*/ 419338 w 856994"/>
                <a:gd name="connsiteY200" fmla="*/ 519947 h 859487"/>
                <a:gd name="connsiteX201" fmla="*/ 389521 w 856994"/>
                <a:gd name="connsiteY201" fmla="*/ 529886 h 859487"/>
                <a:gd name="connsiteX202" fmla="*/ 310008 w 856994"/>
                <a:gd name="connsiteY202" fmla="*/ 569643 h 859487"/>
                <a:gd name="connsiteX203" fmla="*/ 230495 w 856994"/>
                <a:gd name="connsiteY203" fmla="*/ 609399 h 859487"/>
                <a:gd name="connsiteX204" fmla="*/ 160921 w 856994"/>
                <a:gd name="connsiteY204" fmla="*/ 639217 h 859487"/>
                <a:gd name="connsiteX205" fmla="*/ 131104 w 856994"/>
                <a:gd name="connsiteY205" fmla="*/ 659095 h 859487"/>
                <a:gd name="connsiteX206" fmla="*/ 111225 w 856994"/>
                <a:gd name="connsiteY206" fmla="*/ 678973 h 859487"/>
                <a:gd name="connsiteX207" fmla="*/ 270251 w 856994"/>
                <a:gd name="connsiteY207" fmla="*/ 559704 h 859487"/>
                <a:gd name="connsiteX208" fmla="*/ 319947 w 856994"/>
                <a:gd name="connsiteY208" fmla="*/ 539825 h 859487"/>
                <a:gd name="connsiteX209" fmla="*/ 469034 w 856994"/>
                <a:gd name="connsiteY209" fmla="*/ 470252 h 859487"/>
                <a:gd name="connsiteX210" fmla="*/ 558486 w 856994"/>
                <a:gd name="connsiteY210" fmla="*/ 430495 h 859487"/>
                <a:gd name="connsiteX211" fmla="*/ 588304 w 856994"/>
                <a:gd name="connsiteY211" fmla="*/ 410617 h 859487"/>
                <a:gd name="connsiteX212" fmla="*/ 657877 w 856994"/>
                <a:gd name="connsiteY212" fmla="*/ 390738 h 859487"/>
                <a:gd name="connsiteX213" fmla="*/ 687695 w 856994"/>
                <a:gd name="connsiteY213" fmla="*/ 380799 h 859487"/>
                <a:gd name="connsiteX214" fmla="*/ 578364 w 856994"/>
                <a:gd name="connsiteY214" fmla="*/ 470252 h 859487"/>
                <a:gd name="connsiteX215" fmla="*/ 508791 w 856994"/>
                <a:gd name="connsiteY215" fmla="*/ 529886 h 859487"/>
                <a:gd name="connsiteX216" fmla="*/ 449156 w 856994"/>
                <a:gd name="connsiteY216" fmla="*/ 559704 h 859487"/>
                <a:gd name="connsiteX217" fmla="*/ 429277 w 856994"/>
                <a:gd name="connsiteY217" fmla="*/ 579582 h 859487"/>
                <a:gd name="connsiteX218" fmla="*/ 369643 w 856994"/>
                <a:gd name="connsiteY218" fmla="*/ 619338 h 859487"/>
                <a:gd name="connsiteX219" fmla="*/ 250373 w 856994"/>
                <a:gd name="connsiteY219" fmla="*/ 698852 h 859487"/>
                <a:gd name="connsiteX220" fmla="*/ 270251 w 856994"/>
                <a:gd name="connsiteY220" fmla="*/ 688912 h 859487"/>
                <a:gd name="connsiteX221" fmla="*/ 369643 w 856994"/>
                <a:gd name="connsiteY221" fmla="*/ 599460 h 859487"/>
                <a:gd name="connsiteX222" fmla="*/ 488912 w 856994"/>
                <a:gd name="connsiteY222" fmla="*/ 529886 h 859487"/>
                <a:gd name="connsiteX223" fmla="*/ 528669 w 856994"/>
                <a:gd name="connsiteY223" fmla="*/ 500069 h 859487"/>
                <a:gd name="connsiteX224" fmla="*/ 568425 w 856994"/>
                <a:gd name="connsiteY224" fmla="*/ 490130 h 859487"/>
                <a:gd name="connsiteX225" fmla="*/ 608182 w 856994"/>
                <a:gd name="connsiteY225" fmla="*/ 460312 h 859487"/>
                <a:gd name="connsiteX226" fmla="*/ 677756 w 856994"/>
                <a:gd name="connsiteY226" fmla="*/ 430495 h 859487"/>
                <a:gd name="connsiteX227" fmla="*/ 707573 w 856994"/>
                <a:gd name="connsiteY227" fmla="*/ 410617 h 859487"/>
                <a:gd name="connsiteX228" fmla="*/ 787086 w 856994"/>
                <a:gd name="connsiteY228" fmla="*/ 380799 h 859487"/>
                <a:gd name="connsiteX229" fmla="*/ 727451 w 856994"/>
                <a:gd name="connsiteY229" fmla="*/ 450373 h 859487"/>
                <a:gd name="connsiteX230" fmla="*/ 707573 w 856994"/>
                <a:gd name="connsiteY230" fmla="*/ 470252 h 859487"/>
                <a:gd name="connsiteX231" fmla="*/ 677756 w 856994"/>
                <a:gd name="connsiteY231" fmla="*/ 490130 h 859487"/>
                <a:gd name="connsiteX232" fmla="*/ 618121 w 856994"/>
                <a:gd name="connsiteY232" fmla="*/ 539825 h 859487"/>
                <a:gd name="connsiteX233" fmla="*/ 548547 w 856994"/>
                <a:gd name="connsiteY233" fmla="*/ 589521 h 859487"/>
                <a:gd name="connsiteX234" fmla="*/ 528669 w 856994"/>
                <a:gd name="connsiteY234" fmla="*/ 619338 h 859487"/>
                <a:gd name="connsiteX235" fmla="*/ 498851 w 856994"/>
                <a:gd name="connsiteY235" fmla="*/ 639217 h 859487"/>
                <a:gd name="connsiteX236" fmla="*/ 459095 w 856994"/>
                <a:gd name="connsiteY236" fmla="*/ 669034 h 859487"/>
                <a:gd name="connsiteX237" fmla="*/ 409399 w 856994"/>
                <a:gd name="connsiteY237" fmla="*/ 698852 h 859487"/>
                <a:gd name="connsiteX238" fmla="*/ 379582 w 856994"/>
                <a:gd name="connsiteY238" fmla="*/ 728669 h 859487"/>
                <a:gd name="connsiteX239" fmla="*/ 409399 w 856994"/>
                <a:gd name="connsiteY239" fmla="*/ 708791 h 859487"/>
                <a:gd name="connsiteX240" fmla="*/ 439217 w 856994"/>
                <a:gd name="connsiteY240" fmla="*/ 688912 h 859487"/>
                <a:gd name="connsiteX241" fmla="*/ 498851 w 856994"/>
                <a:gd name="connsiteY241" fmla="*/ 659095 h 859487"/>
                <a:gd name="connsiteX242" fmla="*/ 548547 w 856994"/>
                <a:gd name="connsiteY242" fmla="*/ 629278 h 859487"/>
                <a:gd name="connsiteX243" fmla="*/ 608182 w 856994"/>
                <a:gd name="connsiteY243" fmla="*/ 609399 h 859487"/>
                <a:gd name="connsiteX244" fmla="*/ 637999 w 856994"/>
                <a:gd name="connsiteY244" fmla="*/ 589521 h 859487"/>
                <a:gd name="connsiteX245" fmla="*/ 469034 w 856994"/>
                <a:gd name="connsiteY245" fmla="*/ 728669 h 859487"/>
                <a:gd name="connsiteX246" fmla="*/ 419338 w 856994"/>
                <a:gd name="connsiteY246" fmla="*/ 778365 h 859487"/>
                <a:gd name="connsiteX247" fmla="*/ 349764 w 856994"/>
                <a:gd name="connsiteY247" fmla="*/ 837999 h 859487"/>
                <a:gd name="connsiteX248" fmla="*/ 329886 w 856994"/>
                <a:gd name="connsiteY248" fmla="*/ 857878 h 859487"/>
                <a:gd name="connsiteX249" fmla="*/ 439217 w 856994"/>
                <a:gd name="connsiteY249" fmla="*/ 788304 h 859487"/>
                <a:gd name="connsiteX250" fmla="*/ 488912 w 856994"/>
                <a:gd name="connsiteY250" fmla="*/ 738608 h 859487"/>
                <a:gd name="connsiteX251" fmla="*/ 588304 w 856994"/>
                <a:gd name="connsiteY251" fmla="*/ 698852 h 859487"/>
                <a:gd name="connsiteX252" fmla="*/ 647938 w 856994"/>
                <a:gd name="connsiteY252" fmla="*/ 649156 h 859487"/>
                <a:gd name="connsiteX253" fmla="*/ 687695 w 856994"/>
                <a:gd name="connsiteY253" fmla="*/ 639217 h 859487"/>
                <a:gd name="connsiteX254" fmla="*/ 707573 w 856994"/>
                <a:gd name="connsiteY254" fmla="*/ 619338 h 859487"/>
                <a:gd name="connsiteX255" fmla="*/ 737391 w 856994"/>
                <a:gd name="connsiteY255" fmla="*/ 609399 h 859487"/>
                <a:gd name="connsiteX256" fmla="*/ 826843 w 856994"/>
                <a:gd name="connsiteY256" fmla="*/ 579582 h 859487"/>
                <a:gd name="connsiteX257" fmla="*/ 797025 w 856994"/>
                <a:gd name="connsiteY257" fmla="*/ 609399 h 859487"/>
                <a:gd name="connsiteX258" fmla="*/ 757269 w 856994"/>
                <a:gd name="connsiteY258" fmla="*/ 649156 h 859487"/>
                <a:gd name="connsiteX259" fmla="*/ 707573 w 856994"/>
                <a:gd name="connsiteY259" fmla="*/ 678973 h 859487"/>
                <a:gd name="connsiteX260" fmla="*/ 687695 w 856994"/>
                <a:gd name="connsiteY260" fmla="*/ 698852 h 859487"/>
                <a:gd name="connsiteX261" fmla="*/ 618121 w 856994"/>
                <a:gd name="connsiteY261" fmla="*/ 748547 h 859487"/>
                <a:gd name="connsiteX262" fmla="*/ 538608 w 856994"/>
                <a:gd name="connsiteY262" fmla="*/ 808182 h 859487"/>
                <a:gd name="connsiteX263" fmla="*/ 508791 w 856994"/>
                <a:gd name="connsiteY263" fmla="*/ 818121 h 859487"/>
                <a:gd name="connsiteX264" fmla="*/ 469034 w 856994"/>
                <a:gd name="connsiteY264" fmla="*/ 837999 h 859487"/>
                <a:gd name="connsiteX265" fmla="*/ 449156 w 856994"/>
                <a:gd name="connsiteY265" fmla="*/ 857878 h 859487"/>
                <a:gd name="connsiteX266" fmla="*/ 498851 w 856994"/>
                <a:gd name="connsiteY266" fmla="*/ 798243 h 859487"/>
                <a:gd name="connsiteX267" fmla="*/ 528669 w 856994"/>
                <a:gd name="connsiteY267" fmla="*/ 758486 h 859487"/>
                <a:gd name="connsiteX268" fmla="*/ 608182 w 856994"/>
                <a:gd name="connsiteY268" fmla="*/ 718730 h 859487"/>
                <a:gd name="connsiteX269" fmla="*/ 647938 w 856994"/>
                <a:gd name="connsiteY269" fmla="*/ 688912 h 859487"/>
                <a:gd name="connsiteX270" fmla="*/ 677756 w 856994"/>
                <a:gd name="connsiteY270" fmla="*/ 669034 h 859487"/>
                <a:gd name="connsiteX271" fmla="*/ 737391 w 856994"/>
                <a:gd name="connsiteY271" fmla="*/ 649156 h 859487"/>
                <a:gd name="connsiteX272" fmla="*/ 667817 w 856994"/>
                <a:gd name="connsiteY272" fmla="*/ 678973 h 859487"/>
                <a:gd name="connsiteX273" fmla="*/ 618121 w 856994"/>
                <a:gd name="connsiteY273" fmla="*/ 708791 h 859487"/>
                <a:gd name="connsiteX274" fmla="*/ 558486 w 856994"/>
                <a:gd name="connsiteY274" fmla="*/ 728669 h 859487"/>
                <a:gd name="connsiteX275" fmla="*/ 568425 w 856994"/>
                <a:gd name="connsiteY275" fmla="*/ 629278 h 859487"/>
                <a:gd name="connsiteX276" fmla="*/ 588304 w 856994"/>
                <a:gd name="connsiteY276" fmla="*/ 609399 h 859487"/>
                <a:gd name="connsiteX277" fmla="*/ 637999 w 856994"/>
                <a:gd name="connsiteY277" fmla="*/ 539825 h 859487"/>
                <a:gd name="connsiteX278" fmla="*/ 677756 w 856994"/>
                <a:gd name="connsiteY278" fmla="*/ 490130 h 859487"/>
                <a:gd name="connsiteX279" fmla="*/ 707573 w 856994"/>
                <a:gd name="connsiteY279" fmla="*/ 480191 h 859487"/>
                <a:gd name="connsiteX280" fmla="*/ 637999 w 856994"/>
                <a:gd name="connsiteY280" fmla="*/ 510008 h 859487"/>
                <a:gd name="connsiteX281" fmla="*/ 608182 w 856994"/>
                <a:gd name="connsiteY281" fmla="*/ 519947 h 859487"/>
                <a:gd name="connsiteX282" fmla="*/ 528669 w 856994"/>
                <a:gd name="connsiteY282" fmla="*/ 569643 h 859487"/>
                <a:gd name="connsiteX283" fmla="*/ 469034 w 856994"/>
                <a:gd name="connsiteY283" fmla="*/ 599460 h 859487"/>
                <a:gd name="connsiteX284" fmla="*/ 439217 w 856994"/>
                <a:gd name="connsiteY284" fmla="*/ 619338 h 859487"/>
                <a:gd name="connsiteX285" fmla="*/ 419338 w 856994"/>
                <a:gd name="connsiteY285" fmla="*/ 639217 h 859487"/>
                <a:gd name="connsiteX286" fmla="*/ 389521 w 856994"/>
                <a:gd name="connsiteY286" fmla="*/ 649156 h 859487"/>
                <a:gd name="connsiteX287" fmla="*/ 369643 w 856994"/>
                <a:gd name="connsiteY287" fmla="*/ 659095 h 859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</a:cxnLst>
              <a:rect l="l" t="t" r="r" b="b"/>
              <a:pathLst>
                <a:path w="856994" h="859487">
                  <a:moveTo>
                    <a:pt x="121164" y="191956"/>
                  </a:moveTo>
                  <a:cubicBezTo>
                    <a:pt x="180346" y="93320"/>
                    <a:pt x="115445" y="183819"/>
                    <a:pt x="250373" y="82625"/>
                  </a:cubicBezTo>
                  <a:cubicBezTo>
                    <a:pt x="263625" y="72686"/>
                    <a:pt x="276559" y="62307"/>
                    <a:pt x="290130" y="52808"/>
                  </a:cubicBezTo>
                  <a:cubicBezTo>
                    <a:pt x="309702" y="39108"/>
                    <a:pt x="366657" y="-3841"/>
                    <a:pt x="349764" y="13052"/>
                  </a:cubicBezTo>
                  <a:cubicBezTo>
                    <a:pt x="339825" y="22991"/>
                    <a:pt x="331042" y="34240"/>
                    <a:pt x="319947" y="42869"/>
                  </a:cubicBezTo>
                  <a:cubicBezTo>
                    <a:pt x="301089" y="57536"/>
                    <a:pt x="277205" y="65731"/>
                    <a:pt x="260312" y="82625"/>
                  </a:cubicBezTo>
                  <a:cubicBezTo>
                    <a:pt x="250373" y="92564"/>
                    <a:pt x="241590" y="103813"/>
                    <a:pt x="230495" y="112443"/>
                  </a:cubicBezTo>
                  <a:cubicBezTo>
                    <a:pt x="211637" y="127110"/>
                    <a:pt x="187753" y="135305"/>
                    <a:pt x="170860" y="152199"/>
                  </a:cubicBezTo>
                  <a:cubicBezTo>
                    <a:pt x="142535" y="180525"/>
                    <a:pt x="158779" y="166880"/>
                    <a:pt x="121164" y="191956"/>
                  </a:cubicBezTo>
                  <a:cubicBezTo>
                    <a:pt x="114538" y="201895"/>
                    <a:pt x="108748" y="212445"/>
                    <a:pt x="101286" y="221773"/>
                  </a:cubicBezTo>
                  <a:lnTo>
                    <a:pt x="101286" y="221773"/>
                  </a:lnTo>
                  <a:cubicBezTo>
                    <a:pt x="117393" y="207967"/>
                    <a:pt x="134875" y="195823"/>
                    <a:pt x="150982" y="182017"/>
                  </a:cubicBezTo>
                  <a:cubicBezTo>
                    <a:pt x="158097" y="175919"/>
                    <a:pt x="162825" y="166959"/>
                    <a:pt x="170860" y="162138"/>
                  </a:cubicBezTo>
                  <a:cubicBezTo>
                    <a:pt x="179844" y="156748"/>
                    <a:pt x="190738" y="155512"/>
                    <a:pt x="200677" y="152199"/>
                  </a:cubicBezTo>
                  <a:cubicBezTo>
                    <a:pt x="253384" y="99493"/>
                    <a:pt x="204839" y="141751"/>
                    <a:pt x="270251" y="102504"/>
                  </a:cubicBezTo>
                  <a:cubicBezTo>
                    <a:pt x="290737" y="90212"/>
                    <a:pt x="310008" y="75999"/>
                    <a:pt x="329886" y="62747"/>
                  </a:cubicBezTo>
                  <a:cubicBezTo>
                    <a:pt x="339825" y="56121"/>
                    <a:pt x="348372" y="46646"/>
                    <a:pt x="359704" y="42869"/>
                  </a:cubicBezTo>
                  <a:lnTo>
                    <a:pt x="389521" y="32930"/>
                  </a:lnTo>
                  <a:cubicBezTo>
                    <a:pt x="399460" y="22991"/>
                    <a:pt x="414893" y="-10223"/>
                    <a:pt x="419338" y="3112"/>
                  </a:cubicBezTo>
                  <a:cubicBezTo>
                    <a:pt x="425326" y="21075"/>
                    <a:pt x="394183" y="75530"/>
                    <a:pt x="379582" y="92565"/>
                  </a:cubicBezTo>
                  <a:cubicBezTo>
                    <a:pt x="367385" y="106795"/>
                    <a:pt x="352166" y="118217"/>
                    <a:pt x="339825" y="132321"/>
                  </a:cubicBezTo>
                  <a:cubicBezTo>
                    <a:pt x="328917" y="144788"/>
                    <a:pt x="321721" y="160365"/>
                    <a:pt x="310008" y="172078"/>
                  </a:cubicBezTo>
                  <a:cubicBezTo>
                    <a:pt x="298295" y="183791"/>
                    <a:pt x="282632" y="190890"/>
                    <a:pt x="270251" y="201895"/>
                  </a:cubicBezTo>
                  <a:cubicBezTo>
                    <a:pt x="252742" y="217459"/>
                    <a:pt x="237121" y="235026"/>
                    <a:pt x="220556" y="251591"/>
                  </a:cubicBezTo>
                  <a:cubicBezTo>
                    <a:pt x="213930" y="258217"/>
                    <a:pt x="208474" y="266271"/>
                    <a:pt x="200677" y="271469"/>
                  </a:cubicBezTo>
                  <a:lnTo>
                    <a:pt x="170860" y="291347"/>
                  </a:lnTo>
                  <a:cubicBezTo>
                    <a:pt x="147290" y="322775"/>
                    <a:pt x="140300" y="336000"/>
                    <a:pt x="111225" y="360921"/>
                  </a:cubicBezTo>
                  <a:cubicBezTo>
                    <a:pt x="98648" y="371701"/>
                    <a:pt x="83935" y="379830"/>
                    <a:pt x="71469" y="390738"/>
                  </a:cubicBezTo>
                  <a:cubicBezTo>
                    <a:pt x="57364" y="403079"/>
                    <a:pt x="16118" y="440891"/>
                    <a:pt x="31712" y="430495"/>
                  </a:cubicBezTo>
                  <a:cubicBezTo>
                    <a:pt x="82800" y="396436"/>
                    <a:pt x="176025" y="335878"/>
                    <a:pt x="210617" y="301286"/>
                  </a:cubicBezTo>
                  <a:cubicBezTo>
                    <a:pt x="233808" y="278095"/>
                    <a:pt x="249077" y="242083"/>
                    <a:pt x="280191" y="231712"/>
                  </a:cubicBezTo>
                  <a:cubicBezTo>
                    <a:pt x="290130" y="228399"/>
                    <a:pt x="300850" y="226861"/>
                    <a:pt x="310008" y="221773"/>
                  </a:cubicBezTo>
                  <a:cubicBezTo>
                    <a:pt x="360585" y="193675"/>
                    <a:pt x="359361" y="192299"/>
                    <a:pt x="389521" y="162138"/>
                  </a:cubicBezTo>
                  <a:cubicBezTo>
                    <a:pt x="386208" y="178703"/>
                    <a:pt x="386443" y="196397"/>
                    <a:pt x="379582" y="211834"/>
                  </a:cubicBezTo>
                  <a:cubicBezTo>
                    <a:pt x="372854" y="226972"/>
                    <a:pt x="359393" y="238111"/>
                    <a:pt x="349764" y="251591"/>
                  </a:cubicBezTo>
                  <a:cubicBezTo>
                    <a:pt x="342821" y="261311"/>
                    <a:pt x="337752" y="272418"/>
                    <a:pt x="329886" y="281408"/>
                  </a:cubicBezTo>
                  <a:cubicBezTo>
                    <a:pt x="314460" y="299038"/>
                    <a:pt x="293186" y="311612"/>
                    <a:pt x="280191" y="331104"/>
                  </a:cubicBezTo>
                  <a:cubicBezTo>
                    <a:pt x="256290" y="366953"/>
                    <a:pt x="241524" y="393325"/>
                    <a:pt x="200677" y="420556"/>
                  </a:cubicBezTo>
                  <a:cubicBezTo>
                    <a:pt x="190738" y="427182"/>
                    <a:pt x="179850" y="432568"/>
                    <a:pt x="170860" y="440434"/>
                  </a:cubicBezTo>
                  <a:cubicBezTo>
                    <a:pt x="153229" y="455861"/>
                    <a:pt x="137729" y="473564"/>
                    <a:pt x="121164" y="490130"/>
                  </a:cubicBezTo>
                  <a:cubicBezTo>
                    <a:pt x="114538" y="496756"/>
                    <a:pt x="133008" y="475073"/>
                    <a:pt x="141043" y="470252"/>
                  </a:cubicBezTo>
                  <a:cubicBezTo>
                    <a:pt x="157608" y="460313"/>
                    <a:pt x="174440" y="450805"/>
                    <a:pt x="190738" y="440434"/>
                  </a:cubicBezTo>
                  <a:cubicBezTo>
                    <a:pt x="265923" y="392589"/>
                    <a:pt x="224712" y="409232"/>
                    <a:pt x="280191" y="390738"/>
                  </a:cubicBezTo>
                  <a:cubicBezTo>
                    <a:pt x="298337" y="377128"/>
                    <a:pt x="364895" y="326061"/>
                    <a:pt x="379582" y="321165"/>
                  </a:cubicBezTo>
                  <a:lnTo>
                    <a:pt x="409399" y="311225"/>
                  </a:lnTo>
                  <a:cubicBezTo>
                    <a:pt x="396147" y="331103"/>
                    <a:pt x="386536" y="353967"/>
                    <a:pt x="369643" y="370860"/>
                  </a:cubicBezTo>
                  <a:cubicBezTo>
                    <a:pt x="343599" y="396904"/>
                    <a:pt x="282926" y="424158"/>
                    <a:pt x="250373" y="440434"/>
                  </a:cubicBezTo>
                  <a:cubicBezTo>
                    <a:pt x="277881" y="412926"/>
                    <a:pt x="240179" y="449021"/>
                    <a:pt x="310008" y="400678"/>
                  </a:cubicBezTo>
                  <a:cubicBezTo>
                    <a:pt x="337248" y="381820"/>
                    <a:pt x="361955" y="359420"/>
                    <a:pt x="389521" y="341043"/>
                  </a:cubicBezTo>
                  <a:cubicBezTo>
                    <a:pt x="399460" y="334417"/>
                    <a:pt x="408654" y="326507"/>
                    <a:pt x="419338" y="321165"/>
                  </a:cubicBezTo>
                  <a:cubicBezTo>
                    <a:pt x="501637" y="280015"/>
                    <a:pt x="393524" y="348313"/>
                    <a:pt x="478973" y="291347"/>
                  </a:cubicBezTo>
                  <a:cubicBezTo>
                    <a:pt x="475660" y="304599"/>
                    <a:pt x="476274" y="319520"/>
                    <a:pt x="469034" y="331104"/>
                  </a:cubicBezTo>
                  <a:cubicBezTo>
                    <a:pt x="444211" y="370821"/>
                    <a:pt x="434567" y="369097"/>
                    <a:pt x="399460" y="380799"/>
                  </a:cubicBezTo>
                  <a:cubicBezTo>
                    <a:pt x="321969" y="458293"/>
                    <a:pt x="450054" y="332802"/>
                    <a:pt x="349764" y="420556"/>
                  </a:cubicBezTo>
                  <a:cubicBezTo>
                    <a:pt x="269533" y="490758"/>
                    <a:pt x="333709" y="453432"/>
                    <a:pt x="260312" y="490130"/>
                  </a:cubicBezTo>
                  <a:cubicBezTo>
                    <a:pt x="253686" y="500069"/>
                    <a:pt x="248881" y="511500"/>
                    <a:pt x="240434" y="519947"/>
                  </a:cubicBezTo>
                  <a:cubicBezTo>
                    <a:pt x="231987" y="528394"/>
                    <a:pt x="219945" y="532363"/>
                    <a:pt x="210617" y="539825"/>
                  </a:cubicBezTo>
                  <a:cubicBezTo>
                    <a:pt x="203299" y="545679"/>
                    <a:pt x="198056" y="553850"/>
                    <a:pt x="190738" y="559704"/>
                  </a:cubicBezTo>
                  <a:cubicBezTo>
                    <a:pt x="181410" y="567166"/>
                    <a:pt x="154295" y="589521"/>
                    <a:pt x="160921" y="579582"/>
                  </a:cubicBezTo>
                  <a:cubicBezTo>
                    <a:pt x="208428" y="508323"/>
                    <a:pt x="297322" y="493905"/>
                    <a:pt x="359704" y="440434"/>
                  </a:cubicBezTo>
                  <a:cubicBezTo>
                    <a:pt x="372449" y="429510"/>
                    <a:pt x="429634" y="375651"/>
                    <a:pt x="459095" y="360921"/>
                  </a:cubicBezTo>
                  <a:cubicBezTo>
                    <a:pt x="541395" y="319772"/>
                    <a:pt x="433275" y="388072"/>
                    <a:pt x="518730" y="331104"/>
                  </a:cubicBezTo>
                  <a:cubicBezTo>
                    <a:pt x="508882" y="370496"/>
                    <a:pt x="509064" y="386166"/>
                    <a:pt x="478973" y="420556"/>
                  </a:cubicBezTo>
                  <a:cubicBezTo>
                    <a:pt x="468065" y="433022"/>
                    <a:pt x="450930" y="438660"/>
                    <a:pt x="439217" y="450373"/>
                  </a:cubicBezTo>
                  <a:cubicBezTo>
                    <a:pt x="430770" y="458820"/>
                    <a:pt x="427274" y="471263"/>
                    <a:pt x="419338" y="480191"/>
                  </a:cubicBezTo>
                  <a:cubicBezTo>
                    <a:pt x="400662" y="501202"/>
                    <a:pt x="379582" y="519947"/>
                    <a:pt x="359704" y="539825"/>
                  </a:cubicBezTo>
                  <a:lnTo>
                    <a:pt x="329886" y="569643"/>
                  </a:lnTo>
                  <a:cubicBezTo>
                    <a:pt x="319947" y="579582"/>
                    <a:pt x="287782" y="606286"/>
                    <a:pt x="300069" y="599460"/>
                  </a:cubicBezTo>
                  <a:cubicBezTo>
                    <a:pt x="329886" y="582895"/>
                    <a:pt x="360883" y="568295"/>
                    <a:pt x="389521" y="549765"/>
                  </a:cubicBezTo>
                  <a:cubicBezTo>
                    <a:pt x="417336" y="531767"/>
                    <a:pt x="441165" y="508046"/>
                    <a:pt x="469034" y="490130"/>
                  </a:cubicBezTo>
                  <a:cubicBezTo>
                    <a:pt x="509826" y="463907"/>
                    <a:pt x="535971" y="459275"/>
                    <a:pt x="578364" y="440434"/>
                  </a:cubicBezTo>
                  <a:cubicBezTo>
                    <a:pt x="591903" y="434417"/>
                    <a:pt x="604869" y="427182"/>
                    <a:pt x="618121" y="420556"/>
                  </a:cubicBezTo>
                  <a:cubicBezTo>
                    <a:pt x="571275" y="490825"/>
                    <a:pt x="632455" y="406222"/>
                    <a:pt x="558486" y="480191"/>
                  </a:cubicBezTo>
                  <a:cubicBezTo>
                    <a:pt x="543486" y="495191"/>
                    <a:pt x="532699" y="513921"/>
                    <a:pt x="518730" y="529886"/>
                  </a:cubicBezTo>
                  <a:cubicBezTo>
                    <a:pt x="456039" y="601532"/>
                    <a:pt x="521365" y="523539"/>
                    <a:pt x="459095" y="579582"/>
                  </a:cubicBezTo>
                  <a:cubicBezTo>
                    <a:pt x="434717" y="601522"/>
                    <a:pt x="416810" y="630963"/>
                    <a:pt x="389521" y="649156"/>
                  </a:cubicBezTo>
                  <a:cubicBezTo>
                    <a:pt x="379582" y="655782"/>
                    <a:pt x="369032" y="661572"/>
                    <a:pt x="359704" y="669034"/>
                  </a:cubicBezTo>
                  <a:cubicBezTo>
                    <a:pt x="352387" y="674888"/>
                    <a:pt x="333971" y="696229"/>
                    <a:pt x="339825" y="688912"/>
                  </a:cubicBezTo>
                  <a:cubicBezTo>
                    <a:pt x="407142" y="604763"/>
                    <a:pt x="440416" y="575601"/>
                    <a:pt x="538608" y="500069"/>
                  </a:cubicBezTo>
                  <a:cubicBezTo>
                    <a:pt x="676121" y="394290"/>
                    <a:pt x="616268" y="417863"/>
                    <a:pt x="697634" y="390738"/>
                  </a:cubicBezTo>
                  <a:cubicBezTo>
                    <a:pt x="673154" y="439698"/>
                    <a:pt x="663806" y="464323"/>
                    <a:pt x="618121" y="510008"/>
                  </a:cubicBezTo>
                  <a:lnTo>
                    <a:pt x="568425" y="559704"/>
                  </a:lnTo>
                  <a:cubicBezTo>
                    <a:pt x="555173" y="572956"/>
                    <a:pt x="539914" y="584467"/>
                    <a:pt x="528669" y="599460"/>
                  </a:cubicBezTo>
                  <a:cubicBezTo>
                    <a:pt x="518730" y="612712"/>
                    <a:pt x="509933" y="626904"/>
                    <a:pt x="498851" y="639217"/>
                  </a:cubicBezTo>
                  <a:cubicBezTo>
                    <a:pt x="480045" y="660113"/>
                    <a:pt x="454811" y="675462"/>
                    <a:pt x="439217" y="698852"/>
                  </a:cubicBezTo>
                  <a:cubicBezTo>
                    <a:pt x="432591" y="708791"/>
                    <a:pt x="427274" y="719741"/>
                    <a:pt x="419338" y="728669"/>
                  </a:cubicBezTo>
                  <a:cubicBezTo>
                    <a:pt x="400661" y="749680"/>
                    <a:pt x="375298" y="764914"/>
                    <a:pt x="359704" y="788304"/>
                  </a:cubicBezTo>
                  <a:cubicBezTo>
                    <a:pt x="346452" y="808182"/>
                    <a:pt x="309263" y="869306"/>
                    <a:pt x="319947" y="847938"/>
                  </a:cubicBezTo>
                  <a:cubicBezTo>
                    <a:pt x="326573" y="834686"/>
                    <a:pt x="329016" y="818315"/>
                    <a:pt x="339825" y="808182"/>
                  </a:cubicBezTo>
                  <a:cubicBezTo>
                    <a:pt x="543563" y="617179"/>
                    <a:pt x="407772" y="767740"/>
                    <a:pt x="568425" y="639217"/>
                  </a:cubicBezTo>
                  <a:cubicBezTo>
                    <a:pt x="628788" y="590927"/>
                    <a:pt x="597540" y="604605"/>
                    <a:pt x="657877" y="589521"/>
                  </a:cubicBezTo>
                  <a:cubicBezTo>
                    <a:pt x="671129" y="579582"/>
                    <a:pt x="683153" y="567749"/>
                    <a:pt x="697634" y="559704"/>
                  </a:cubicBezTo>
                  <a:cubicBezTo>
                    <a:pt x="728259" y="542690"/>
                    <a:pt x="754333" y="538074"/>
                    <a:pt x="787086" y="529886"/>
                  </a:cubicBezTo>
                  <a:cubicBezTo>
                    <a:pt x="724153" y="592821"/>
                    <a:pt x="708349" y="615053"/>
                    <a:pt x="598243" y="659095"/>
                  </a:cubicBezTo>
                  <a:cubicBezTo>
                    <a:pt x="581678" y="665721"/>
                    <a:pt x="564505" y="670994"/>
                    <a:pt x="548547" y="678973"/>
                  </a:cubicBezTo>
                  <a:cubicBezTo>
                    <a:pt x="471476" y="717509"/>
                    <a:pt x="563862" y="683809"/>
                    <a:pt x="488912" y="708791"/>
                  </a:cubicBezTo>
                  <a:cubicBezTo>
                    <a:pt x="478973" y="715417"/>
                    <a:pt x="470074" y="723964"/>
                    <a:pt x="459095" y="728669"/>
                  </a:cubicBezTo>
                  <a:cubicBezTo>
                    <a:pt x="446539" y="734050"/>
                    <a:pt x="427534" y="749536"/>
                    <a:pt x="419338" y="738608"/>
                  </a:cubicBezTo>
                  <a:cubicBezTo>
                    <a:pt x="396933" y="708735"/>
                    <a:pt x="475776" y="632663"/>
                    <a:pt x="478973" y="629278"/>
                  </a:cubicBezTo>
                  <a:cubicBezTo>
                    <a:pt x="517578" y="588402"/>
                    <a:pt x="559789" y="551026"/>
                    <a:pt x="598243" y="510008"/>
                  </a:cubicBezTo>
                  <a:cubicBezTo>
                    <a:pt x="609572" y="497923"/>
                    <a:pt x="617055" y="482633"/>
                    <a:pt x="628060" y="470252"/>
                  </a:cubicBezTo>
                  <a:cubicBezTo>
                    <a:pt x="643624" y="452743"/>
                    <a:pt x="662084" y="437969"/>
                    <a:pt x="677756" y="420556"/>
                  </a:cubicBezTo>
                  <a:cubicBezTo>
                    <a:pt x="691947" y="404788"/>
                    <a:pt x="702512" y="385860"/>
                    <a:pt x="717512" y="370860"/>
                  </a:cubicBezTo>
                  <a:cubicBezTo>
                    <a:pt x="725959" y="362413"/>
                    <a:pt x="747330" y="362927"/>
                    <a:pt x="747330" y="350982"/>
                  </a:cubicBezTo>
                  <a:cubicBezTo>
                    <a:pt x="747330" y="340505"/>
                    <a:pt x="726992" y="356460"/>
                    <a:pt x="717512" y="360921"/>
                  </a:cubicBezTo>
                  <a:cubicBezTo>
                    <a:pt x="670590" y="383002"/>
                    <a:pt x="626920" y="412287"/>
                    <a:pt x="578364" y="430495"/>
                  </a:cubicBezTo>
                  <a:cubicBezTo>
                    <a:pt x="551860" y="440434"/>
                    <a:pt x="525133" y="449799"/>
                    <a:pt x="498851" y="460312"/>
                  </a:cubicBezTo>
                  <a:cubicBezTo>
                    <a:pt x="458862" y="476308"/>
                    <a:pt x="421366" y="499562"/>
                    <a:pt x="379582" y="510008"/>
                  </a:cubicBezTo>
                  <a:cubicBezTo>
                    <a:pt x="366330" y="513321"/>
                    <a:pt x="352960" y="516194"/>
                    <a:pt x="339825" y="519947"/>
                  </a:cubicBezTo>
                  <a:cubicBezTo>
                    <a:pt x="329751" y="522825"/>
                    <a:pt x="320115" y="527129"/>
                    <a:pt x="310008" y="529886"/>
                  </a:cubicBezTo>
                  <a:cubicBezTo>
                    <a:pt x="283651" y="537075"/>
                    <a:pt x="256413" y="541126"/>
                    <a:pt x="230495" y="549765"/>
                  </a:cubicBezTo>
                  <a:lnTo>
                    <a:pt x="170860" y="569643"/>
                  </a:lnTo>
                  <a:cubicBezTo>
                    <a:pt x="274938" y="435829"/>
                    <a:pt x="201440" y="515999"/>
                    <a:pt x="339825" y="400678"/>
                  </a:cubicBezTo>
                  <a:cubicBezTo>
                    <a:pt x="347024" y="394679"/>
                    <a:pt x="351907" y="385997"/>
                    <a:pt x="359704" y="380799"/>
                  </a:cubicBezTo>
                  <a:cubicBezTo>
                    <a:pt x="391851" y="359368"/>
                    <a:pt x="431776" y="348486"/>
                    <a:pt x="459095" y="321165"/>
                  </a:cubicBezTo>
                  <a:cubicBezTo>
                    <a:pt x="465721" y="314539"/>
                    <a:pt x="471656" y="307140"/>
                    <a:pt x="478973" y="301286"/>
                  </a:cubicBezTo>
                  <a:cubicBezTo>
                    <a:pt x="488301" y="293824"/>
                    <a:pt x="515958" y="271852"/>
                    <a:pt x="508791" y="281408"/>
                  </a:cubicBezTo>
                  <a:cubicBezTo>
                    <a:pt x="491924" y="303898"/>
                    <a:pt x="470914" y="323241"/>
                    <a:pt x="449156" y="341043"/>
                  </a:cubicBezTo>
                  <a:cubicBezTo>
                    <a:pt x="412712" y="370860"/>
                    <a:pt x="377495" y="402243"/>
                    <a:pt x="339825" y="430495"/>
                  </a:cubicBezTo>
                  <a:cubicBezTo>
                    <a:pt x="326573" y="440434"/>
                    <a:pt x="312794" y="449707"/>
                    <a:pt x="300069" y="460312"/>
                  </a:cubicBezTo>
                  <a:cubicBezTo>
                    <a:pt x="292870" y="466311"/>
                    <a:pt x="287688" y="474568"/>
                    <a:pt x="280191" y="480191"/>
                  </a:cubicBezTo>
                  <a:cubicBezTo>
                    <a:pt x="261079" y="494525"/>
                    <a:pt x="220556" y="519947"/>
                    <a:pt x="220556" y="519947"/>
                  </a:cubicBezTo>
                  <a:cubicBezTo>
                    <a:pt x="225110" y="469853"/>
                    <a:pt x="225431" y="390928"/>
                    <a:pt x="250373" y="341043"/>
                  </a:cubicBezTo>
                  <a:cubicBezTo>
                    <a:pt x="259860" y="322069"/>
                    <a:pt x="276878" y="307912"/>
                    <a:pt x="290130" y="291347"/>
                  </a:cubicBezTo>
                  <a:cubicBezTo>
                    <a:pt x="307072" y="240521"/>
                    <a:pt x="304768" y="236955"/>
                    <a:pt x="359704" y="182017"/>
                  </a:cubicBezTo>
                  <a:cubicBezTo>
                    <a:pt x="366330" y="175391"/>
                    <a:pt x="388472" y="159175"/>
                    <a:pt x="379582" y="162138"/>
                  </a:cubicBezTo>
                  <a:cubicBezTo>
                    <a:pt x="361255" y="168247"/>
                    <a:pt x="346268" y="181717"/>
                    <a:pt x="329886" y="191956"/>
                  </a:cubicBezTo>
                  <a:cubicBezTo>
                    <a:pt x="293255" y="214850"/>
                    <a:pt x="260260" y="244514"/>
                    <a:pt x="220556" y="261530"/>
                  </a:cubicBezTo>
                  <a:cubicBezTo>
                    <a:pt x="197365" y="271469"/>
                    <a:pt x="172973" y="278977"/>
                    <a:pt x="150982" y="291347"/>
                  </a:cubicBezTo>
                  <a:cubicBezTo>
                    <a:pt x="119748" y="308916"/>
                    <a:pt x="61530" y="350982"/>
                    <a:pt x="61530" y="350982"/>
                  </a:cubicBezTo>
                  <a:cubicBezTo>
                    <a:pt x="78095" y="321165"/>
                    <a:pt x="92304" y="289911"/>
                    <a:pt x="111225" y="261530"/>
                  </a:cubicBezTo>
                  <a:cubicBezTo>
                    <a:pt x="137115" y="222694"/>
                    <a:pt x="211868" y="148351"/>
                    <a:pt x="240434" y="122382"/>
                  </a:cubicBezTo>
                  <a:cubicBezTo>
                    <a:pt x="249273" y="114347"/>
                    <a:pt x="261323" y="110440"/>
                    <a:pt x="270251" y="102504"/>
                  </a:cubicBezTo>
                  <a:cubicBezTo>
                    <a:pt x="291262" y="83827"/>
                    <a:pt x="342458" y="17725"/>
                    <a:pt x="329886" y="42869"/>
                  </a:cubicBezTo>
                  <a:cubicBezTo>
                    <a:pt x="323260" y="56121"/>
                    <a:pt x="319493" y="71243"/>
                    <a:pt x="310008" y="82625"/>
                  </a:cubicBezTo>
                  <a:cubicBezTo>
                    <a:pt x="302361" y="91802"/>
                    <a:pt x="289261" y="94730"/>
                    <a:pt x="280191" y="102504"/>
                  </a:cubicBezTo>
                  <a:cubicBezTo>
                    <a:pt x="265961" y="114701"/>
                    <a:pt x="254538" y="129919"/>
                    <a:pt x="240434" y="142260"/>
                  </a:cubicBezTo>
                  <a:cubicBezTo>
                    <a:pt x="220706" y="159521"/>
                    <a:pt x="193127" y="177112"/>
                    <a:pt x="170860" y="191956"/>
                  </a:cubicBezTo>
                  <a:cubicBezTo>
                    <a:pt x="109981" y="283274"/>
                    <a:pt x="193178" y="171700"/>
                    <a:pt x="121164" y="231712"/>
                  </a:cubicBezTo>
                  <a:cubicBezTo>
                    <a:pt x="48956" y="291885"/>
                    <a:pt x="129897" y="258619"/>
                    <a:pt x="61530" y="281408"/>
                  </a:cubicBezTo>
                  <a:cubicBezTo>
                    <a:pt x="48278" y="291347"/>
                    <a:pt x="34499" y="300620"/>
                    <a:pt x="21773" y="311225"/>
                  </a:cubicBezTo>
                  <a:cubicBezTo>
                    <a:pt x="14574" y="317224"/>
                    <a:pt x="-6356" y="335547"/>
                    <a:pt x="1895" y="331104"/>
                  </a:cubicBezTo>
                  <a:cubicBezTo>
                    <a:pt x="52923" y="303628"/>
                    <a:pt x="99146" y="267570"/>
                    <a:pt x="150982" y="241652"/>
                  </a:cubicBezTo>
                  <a:cubicBezTo>
                    <a:pt x="184112" y="225087"/>
                    <a:pt x="216438" y="206803"/>
                    <a:pt x="250373" y="191956"/>
                  </a:cubicBezTo>
                  <a:cubicBezTo>
                    <a:pt x="269570" y="183557"/>
                    <a:pt x="290130" y="178704"/>
                    <a:pt x="310008" y="172078"/>
                  </a:cubicBezTo>
                  <a:cubicBezTo>
                    <a:pt x="324932" y="162128"/>
                    <a:pt x="383107" y="113191"/>
                    <a:pt x="329886" y="201895"/>
                  </a:cubicBezTo>
                  <a:cubicBezTo>
                    <a:pt x="307125" y="239830"/>
                    <a:pt x="271604" y="254134"/>
                    <a:pt x="240434" y="281408"/>
                  </a:cubicBezTo>
                  <a:cubicBezTo>
                    <a:pt x="226329" y="293749"/>
                    <a:pt x="215312" y="309457"/>
                    <a:pt x="200677" y="321165"/>
                  </a:cubicBezTo>
                  <a:cubicBezTo>
                    <a:pt x="182022" y="336089"/>
                    <a:pt x="157936" y="344028"/>
                    <a:pt x="141043" y="360921"/>
                  </a:cubicBezTo>
                  <a:lnTo>
                    <a:pt x="101286" y="400678"/>
                  </a:lnTo>
                  <a:cubicBezTo>
                    <a:pt x="162708" y="339256"/>
                    <a:pt x="163934" y="332408"/>
                    <a:pt x="240434" y="281408"/>
                  </a:cubicBezTo>
                  <a:cubicBezTo>
                    <a:pt x="252762" y="273189"/>
                    <a:pt x="267863" y="269749"/>
                    <a:pt x="280191" y="261530"/>
                  </a:cubicBezTo>
                  <a:cubicBezTo>
                    <a:pt x="282541" y="259963"/>
                    <a:pt x="401562" y="168063"/>
                    <a:pt x="419338" y="162138"/>
                  </a:cubicBezTo>
                  <a:lnTo>
                    <a:pt x="449156" y="152199"/>
                  </a:lnTo>
                  <a:cubicBezTo>
                    <a:pt x="459095" y="145573"/>
                    <a:pt x="467994" y="137026"/>
                    <a:pt x="478973" y="132321"/>
                  </a:cubicBezTo>
                  <a:cubicBezTo>
                    <a:pt x="491529" y="126940"/>
                    <a:pt x="516051" y="108987"/>
                    <a:pt x="518730" y="122382"/>
                  </a:cubicBezTo>
                  <a:cubicBezTo>
                    <a:pt x="523089" y="144175"/>
                    <a:pt x="503140" y="164944"/>
                    <a:pt x="488912" y="182017"/>
                  </a:cubicBezTo>
                  <a:cubicBezTo>
                    <a:pt x="469358" y="205482"/>
                    <a:pt x="440936" y="220054"/>
                    <a:pt x="419338" y="241652"/>
                  </a:cubicBezTo>
                  <a:cubicBezTo>
                    <a:pt x="410891" y="250099"/>
                    <a:pt x="407907" y="263022"/>
                    <a:pt x="399460" y="271469"/>
                  </a:cubicBezTo>
                  <a:cubicBezTo>
                    <a:pt x="355833" y="315096"/>
                    <a:pt x="369386" y="287307"/>
                    <a:pt x="329886" y="321165"/>
                  </a:cubicBezTo>
                  <a:cubicBezTo>
                    <a:pt x="269859" y="372617"/>
                    <a:pt x="315100" y="352598"/>
                    <a:pt x="260312" y="370860"/>
                  </a:cubicBezTo>
                  <a:cubicBezTo>
                    <a:pt x="250373" y="380799"/>
                    <a:pt x="241374" y="391777"/>
                    <a:pt x="230495" y="400678"/>
                  </a:cubicBezTo>
                  <a:cubicBezTo>
                    <a:pt x="204854" y="421657"/>
                    <a:pt x="174409" y="436885"/>
                    <a:pt x="150982" y="460312"/>
                  </a:cubicBezTo>
                  <a:cubicBezTo>
                    <a:pt x="137730" y="473564"/>
                    <a:pt x="95090" y="509603"/>
                    <a:pt x="111225" y="500069"/>
                  </a:cubicBezTo>
                  <a:cubicBezTo>
                    <a:pt x="288975" y="395035"/>
                    <a:pt x="279116" y="389529"/>
                    <a:pt x="419338" y="331104"/>
                  </a:cubicBezTo>
                  <a:cubicBezTo>
                    <a:pt x="429009" y="327074"/>
                    <a:pt x="439217" y="324478"/>
                    <a:pt x="449156" y="321165"/>
                  </a:cubicBezTo>
                  <a:cubicBezTo>
                    <a:pt x="483850" y="286469"/>
                    <a:pt x="460144" y="304249"/>
                    <a:pt x="528669" y="281408"/>
                  </a:cubicBezTo>
                  <a:lnTo>
                    <a:pt x="558486" y="271469"/>
                  </a:lnTo>
                  <a:cubicBezTo>
                    <a:pt x="521123" y="346195"/>
                    <a:pt x="558570" y="288576"/>
                    <a:pt x="459095" y="360921"/>
                  </a:cubicBezTo>
                  <a:cubicBezTo>
                    <a:pt x="447727" y="369188"/>
                    <a:pt x="440075" y="381739"/>
                    <a:pt x="429277" y="390738"/>
                  </a:cubicBezTo>
                  <a:cubicBezTo>
                    <a:pt x="420100" y="398385"/>
                    <a:pt x="409016" y="403450"/>
                    <a:pt x="399460" y="410617"/>
                  </a:cubicBezTo>
                  <a:cubicBezTo>
                    <a:pt x="305023" y="481445"/>
                    <a:pt x="387356" y="425310"/>
                    <a:pt x="319947" y="470252"/>
                  </a:cubicBezTo>
                  <a:cubicBezTo>
                    <a:pt x="313321" y="480191"/>
                    <a:pt x="309397" y="492607"/>
                    <a:pt x="300069" y="500069"/>
                  </a:cubicBezTo>
                  <a:cubicBezTo>
                    <a:pt x="291888" y="506614"/>
                    <a:pt x="279348" y="504810"/>
                    <a:pt x="270251" y="510008"/>
                  </a:cubicBezTo>
                  <a:cubicBezTo>
                    <a:pt x="255869" y="518226"/>
                    <a:pt x="243220" y="529220"/>
                    <a:pt x="230495" y="539825"/>
                  </a:cubicBezTo>
                  <a:cubicBezTo>
                    <a:pt x="223296" y="545824"/>
                    <a:pt x="217934" y="553850"/>
                    <a:pt x="210617" y="559704"/>
                  </a:cubicBezTo>
                  <a:cubicBezTo>
                    <a:pt x="201289" y="567166"/>
                    <a:pt x="173337" y="588910"/>
                    <a:pt x="180799" y="579582"/>
                  </a:cubicBezTo>
                  <a:cubicBezTo>
                    <a:pt x="220330" y="530168"/>
                    <a:pt x="283598" y="478486"/>
                    <a:pt x="339825" y="450373"/>
                  </a:cubicBezTo>
                  <a:cubicBezTo>
                    <a:pt x="359703" y="440434"/>
                    <a:pt x="380263" y="431754"/>
                    <a:pt x="399460" y="420556"/>
                  </a:cubicBezTo>
                  <a:cubicBezTo>
                    <a:pt x="496773" y="363790"/>
                    <a:pt x="421140" y="398179"/>
                    <a:pt x="508791" y="350982"/>
                  </a:cubicBezTo>
                  <a:cubicBezTo>
                    <a:pt x="534882" y="336933"/>
                    <a:pt x="560192" y="320596"/>
                    <a:pt x="588304" y="311225"/>
                  </a:cubicBezTo>
                  <a:lnTo>
                    <a:pt x="647938" y="291347"/>
                  </a:lnTo>
                  <a:cubicBezTo>
                    <a:pt x="657877" y="288034"/>
                    <a:pt x="667483" y="283463"/>
                    <a:pt x="677756" y="281408"/>
                  </a:cubicBezTo>
                  <a:lnTo>
                    <a:pt x="727451" y="271469"/>
                  </a:lnTo>
                  <a:cubicBezTo>
                    <a:pt x="744016" y="274782"/>
                    <a:pt x="783421" y="265723"/>
                    <a:pt x="777147" y="281408"/>
                  </a:cubicBezTo>
                  <a:cubicBezTo>
                    <a:pt x="761486" y="320560"/>
                    <a:pt x="717512" y="341043"/>
                    <a:pt x="687695" y="370860"/>
                  </a:cubicBezTo>
                  <a:cubicBezTo>
                    <a:pt x="638468" y="420087"/>
                    <a:pt x="627982" y="433860"/>
                    <a:pt x="558486" y="480191"/>
                  </a:cubicBezTo>
                  <a:cubicBezTo>
                    <a:pt x="548547" y="486817"/>
                    <a:pt x="537846" y="492422"/>
                    <a:pt x="528669" y="500069"/>
                  </a:cubicBezTo>
                  <a:cubicBezTo>
                    <a:pt x="517871" y="509067"/>
                    <a:pt x="509649" y="520887"/>
                    <a:pt x="498851" y="529886"/>
                  </a:cubicBezTo>
                  <a:cubicBezTo>
                    <a:pt x="489674" y="537533"/>
                    <a:pt x="478211" y="542118"/>
                    <a:pt x="469034" y="549765"/>
                  </a:cubicBezTo>
                  <a:cubicBezTo>
                    <a:pt x="458236" y="558763"/>
                    <a:pt x="450312" y="570953"/>
                    <a:pt x="439217" y="579582"/>
                  </a:cubicBezTo>
                  <a:cubicBezTo>
                    <a:pt x="420359" y="594249"/>
                    <a:pt x="396475" y="602444"/>
                    <a:pt x="379582" y="619338"/>
                  </a:cubicBezTo>
                  <a:cubicBezTo>
                    <a:pt x="372956" y="625964"/>
                    <a:pt x="357431" y="648308"/>
                    <a:pt x="359704" y="639217"/>
                  </a:cubicBezTo>
                  <a:cubicBezTo>
                    <a:pt x="370604" y="595616"/>
                    <a:pt x="396826" y="567640"/>
                    <a:pt x="429277" y="539825"/>
                  </a:cubicBezTo>
                  <a:cubicBezTo>
                    <a:pt x="438347" y="532051"/>
                    <a:pt x="449375" y="526890"/>
                    <a:pt x="459095" y="519947"/>
                  </a:cubicBezTo>
                  <a:cubicBezTo>
                    <a:pt x="472575" y="510319"/>
                    <a:pt x="486274" y="500910"/>
                    <a:pt x="498851" y="490130"/>
                  </a:cubicBezTo>
                  <a:cubicBezTo>
                    <a:pt x="571701" y="427687"/>
                    <a:pt x="481781" y="489944"/>
                    <a:pt x="568425" y="440434"/>
                  </a:cubicBezTo>
                  <a:cubicBezTo>
                    <a:pt x="578797" y="434507"/>
                    <a:pt x="609223" y="415850"/>
                    <a:pt x="598243" y="420556"/>
                  </a:cubicBezTo>
                  <a:cubicBezTo>
                    <a:pt x="564197" y="435147"/>
                    <a:pt x="530614" y="451194"/>
                    <a:pt x="498851" y="470252"/>
                  </a:cubicBezTo>
                  <a:cubicBezTo>
                    <a:pt x="482286" y="480191"/>
                    <a:pt x="465538" y="489831"/>
                    <a:pt x="449156" y="500069"/>
                  </a:cubicBezTo>
                  <a:cubicBezTo>
                    <a:pt x="439026" y="506400"/>
                    <a:pt x="430022" y="514605"/>
                    <a:pt x="419338" y="519947"/>
                  </a:cubicBezTo>
                  <a:cubicBezTo>
                    <a:pt x="409967" y="524632"/>
                    <a:pt x="399460" y="526573"/>
                    <a:pt x="389521" y="529886"/>
                  </a:cubicBezTo>
                  <a:cubicBezTo>
                    <a:pt x="320447" y="575938"/>
                    <a:pt x="407257" y="521019"/>
                    <a:pt x="310008" y="569643"/>
                  </a:cubicBezTo>
                  <a:cubicBezTo>
                    <a:pt x="216119" y="616587"/>
                    <a:pt x="297733" y="586986"/>
                    <a:pt x="230495" y="609399"/>
                  </a:cubicBezTo>
                  <a:cubicBezTo>
                    <a:pt x="155637" y="659305"/>
                    <a:pt x="250773" y="600709"/>
                    <a:pt x="160921" y="639217"/>
                  </a:cubicBezTo>
                  <a:cubicBezTo>
                    <a:pt x="149942" y="643922"/>
                    <a:pt x="140432" y="651633"/>
                    <a:pt x="131104" y="659095"/>
                  </a:cubicBezTo>
                  <a:cubicBezTo>
                    <a:pt x="123787" y="664949"/>
                    <a:pt x="103908" y="684827"/>
                    <a:pt x="111225" y="678973"/>
                  </a:cubicBezTo>
                  <a:cubicBezTo>
                    <a:pt x="191405" y="614827"/>
                    <a:pt x="174862" y="614212"/>
                    <a:pt x="270251" y="559704"/>
                  </a:cubicBezTo>
                  <a:cubicBezTo>
                    <a:pt x="285742" y="550852"/>
                    <a:pt x="303748" y="547302"/>
                    <a:pt x="319947" y="539825"/>
                  </a:cubicBezTo>
                  <a:cubicBezTo>
                    <a:pt x="541076" y="437765"/>
                    <a:pt x="270857" y="555184"/>
                    <a:pt x="469034" y="470252"/>
                  </a:cubicBezTo>
                  <a:cubicBezTo>
                    <a:pt x="525916" y="413368"/>
                    <a:pt x="466613" y="461119"/>
                    <a:pt x="558486" y="430495"/>
                  </a:cubicBezTo>
                  <a:cubicBezTo>
                    <a:pt x="569818" y="426718"/>
                    <a:pt x="577620" y="415959"/>
                    <a:pt x="588304" y="410617"/>
                  </a:cubicBezTo>
                  <a:cubicBezTo>
                    <a:pt x="604188" y="402675"/>
                    <a:pt x="643021" y="394983"/>
                    <a:pt x="657877" y="390738"/>
                  </a:cubicBezTo>
                  <a:cubicBezTo>
                    <a:pt x="667951" y="387860"/>
                    <a:pt x="677756" y="384112"/>
                    <a:pt x="687695" y="380799"/>
                  </a:cubicBezTo>
                  <a:cubicBezTo>
                    <a:pt x="549964" y="518530"/>
                    <a:pt x="696446" y="381690"/>
                    <a:pt x="578364" y="470252"/>
                  </a:cubicBezTo>
                  <a:cubicBezTo>
                    <a:pt x="553929" y="488579"/>
                    <a:pt x="533904" y="512500"/>
                    <a:pt x="508791" y="529886"/>
                  </a:cubicBezTo>
                  <a:cubicBezTo>
                    <a:pt x="490518" y="542537"/>
                    <a:pt x="468003" y="547925"/>
                    <a:pt x="449156" y="559704"/>
                  </a:cubicBezTo>
                  <a:cubicBezTo>
                    <a:pt x="441210" y="564671"/>
                    <a:pt x="436774" y="573960"/>
                    <a:pt x="429277" y="579582"/>
                  </a:cubicBezTo>
                  <a:cubicBezTo>
                    <a:pt x="410165" y="593916"/>
                    <a:pt x="388755" y="605004"/>
                    <a:pt x="369643" y="619338"/>
                  </a:cubicBezTo>
                  <a:cubicBezTo>
                    <a:pt x="278300" y="687845"/>
                    <a:pt x="319752" y="664164"/>
                    <a:pt x="250373" y="698852"/>
                  </a:cubicBezTo>
                  <a:cubicBezTo>
                    <a:pt x="243747" y="702165"/>
                    <a:pt x="265013" y="694150"/>
                    <a:pt x="270251" y="688912"/>
                  </a:cubicBezTo>
                  <a:cubicBezTo>
                    <a:pt x="302411" y="656753"/>
                    <a:pt x="331118" y="624388"/>
                    <a:pt x="369643" y="599460"/>
                  </a:cubicBezTo>
                  <a:cubicBezTo>
                    <a:pt x="408285" y="574456"/>
                    <a:pt x="452091" y="557501"/>
                    <a:pt x="488912" y="529886"/>
                  </a:cubicBezTo>
                  <a:cubicBezTo>
                    <a:pt x="502164" y="519947"/>
                    <a:pt x="513853" y="507477"/>
                    <a:pt x="528669" y="500069"/>
                  </a:cubicBezTo>
                  <a:cubicBezTo>
                    <a:pt x="540887" y="493960"/>
                    <a:pt x="555173" y="493443"/>
                    <a:pt x="568425" y="490130"/>
                  </a:cubicBezTo>
                  <a:cubicBezTo>
                    <a:pt x="581677" y="480191"/>
                    <a:pt x="594135" y="469092"/>
                    <a:pt x="608182" y="460312"/>
                  </a:cubicBezTo>
                  <a:cubicBezTo>
                    <a:pt x="636255" y="442766"/>
                    <a:pt x="648770" y="440157"/>
                    <a:pt x="677756" y="430495"/>
                  </a:cubicBezTo>
                  <a:cubicBezTo>
                    <a:pt x="687695" y="423869"/>
                    <a:pt x="696889" y="415959"/>
                    <a:pt x="707573" y="410617"/>
                  </a:cubicBezTo>
                  <a:cubicBezTo>
                    <a:pt x="731346" y="398730"/>
                    <a:pt x="761277" y="389402"/>
                    <a:pt x="787086" y="380799"/>
                  </a:cubicBezTo>
                  <a:cubicBezTo>
                    <a:pt x="767208" y="403990"/>
                    <a:pt x="747744" y="427543"/>
                    <a:pt x="727451" y="450373"/>
                  </a:cubicBezTo>
                  <a:cubicBezTo>
                    <a:pt x="721225" y="457377"/>
                    <a:pt x="714890" y="464398"/>
                    <a:pt x="707573" y="470252"/>
                  </a:cubicBezTo>
                  <a:cubicBezTo>
                    <a:pt x="698245" y="477714"/>
                    <a:pt x="687695" y="483504"/>
                    <a:pt x="677756" y="490130"/>
                  </a:cubicBezTo>
                  <a:cubicBezTo>
                    <a:pt x="636101" y="552609"/>
                    <a:pt x="685377" y="489383"/>
                    <a:pt x="618121" y="539825"/>
                  </a:cubicBezTo>
                  <a:cubicBezTo>
                    <a:pt x="542657" y="596423"/>
                    <a:pt x="611963" y="568382"/>
                    <a:pt x="548547" y="589521"/>
                  </a:cubicBezTo>
                  <a:cubicBezTo>
                    <a:pt x="541921" y="599460"/>
                    <a:pt x="537116" y="610891"/>
                    <a:pt x="528669" y="619338"/>
                  </a:cubicBezTo>
                  <a:cubicBezTo>
                    <a:pt x="520222" y="627785"/>
                    <a:pt x="508572" y="632274"/>
                    <a:pt x="498851" y="639217"/>
                  </a:cubicBezTo>
                  <a:cubicBezTo>
                    <a:pt x="485372" y="648845"/>
                    <a:pt x="472878" y="659845"/>
                    <a:pt x="459095" y="669034"/>
                  </a:cubicBezTo>
                  <a:cubicBezTo>
                    <a:pt x="443021" y="679750"/>
                    <a:pt x="424854" y="687261"/>
                    <a:pt x="409399" y="698852"/>
                  </a:cubicBezTo>
                  <a:cubicBezTo>
                    <a:pt x="398154" y="707286"/>
                    <a:pt x="379582" y="714613"/>
                    <a:pt x="379582" y="728669"/>
                  </a:cubicBezTo>
                  <a:cubicBezTo>
                    <a:pt x="379582" y="740614"/>
                    <a:pt x="399460" y="715417"/>
                    <a:pt x="409399" y="708791"/>
                  </a:cubicBezTo>
                  <a:lnTo>
                    <a:pt x="439217" y="688912"/>
                  </a:lnTo>
                  <a:cubicBezTo>
                    <a:pt x="524662" y="631948"/>
                    <a:pt x="416558" y="700241"/>
                    <a:pt x="498851" y="659095"/>
                  </a:cubicBezTo>
                  <a:cubicBezTo>
                    <a:pt x="516130" y="650456"/>
                    <a:pt x="530960" y="637272"/>
                    <a:pt x="548547" y="629278"/>
                  </a:cubicBezTo>
                  <a:cubicBezTo>
                    <a:pt x="567623" y="620607"/>
                    <a:pt x="608182" y="609399"/>
                    <a:pt x="608182" y="609399"/>
                  </a:cubicBezTo>
                  <a:cubicBezTo>
                    <a:pt x="618121" y="602773"/>
                    <a:pt x="643341" y="578837"/>
                    <a:pt x="637999" y="589521"/>
                  </a:cubicBezTo>
                  <a:cubicBezTo>
                    <a:pt x="596526" y="672469"/>
                    <a:pt x="538166" y="659537"/>
                    <a:pt x="469034" y="728669"/>
                  </a:cubicBezTo>
                  <a:lnTo>
                    <a:pt x="419338" y="778365"/>
                  </a:lnTo>
                  <a:cubicBezTo>
                    <a:pt x="356164" y="841539"/>
                    <a:pt x="426274" y="774241"/>
                    <a:pt x="349764" y="837999"/>
                  </a:cubicBezTo>
                  <a:cubicBezTo>
                    <a:pt x="342565" y="843998"/>
                    <a:pt x="321851" y="862699"/>
                    <a:pt x="329886" y="857878"/>
                  </a:cubicBezTo>
                  <a:cubicBezTo>
                    <a:pt x="504822" y="752919"/>
                    <a:pt x="325462" y="845180"/>
                    <a:pt x="439217" y="788304"/>
                  </a:cubicBezTo>
                  <a:cubicBezTo>
                    <a:pt x="455782" y="771739"/>
                    <a:pt x="468824" y="750661"/>
                    <a:pt x="488912" y="738608"/>
                  </a:cubicBezTo>
                  <a:cubicBezTo>
                    <a:pt x="519510" y="720249"/>
                    <a:pt x="588304" y="698852"/>
                    <a:pt x="588304" y="698852"/>
                  </a:cubicBezTo>
                  <a:cubicBezTo>
                    <a:pt x="606215" y="680941"/>
                    <a:pt x="623722" y="659534"/>
                    <a:pt x="647938" y="649156"/>
                  </a:cubicBezTo>
                  <a:cubicBezTo>
                    <a:pt x="660494" y="643775"/>
                    <a:pt x="674443" y="642530"/>
                    <a:pt x="687695" y="639217"/>
                  </a:cubicBezTo>
                  <a:cubicBezTo>
                    <a:pt x="694321" y="632591"/>
                    <a:pt x="699538" y="624159"/>
                    <a:pt x="707573" y="619338"/>
                  </a:cubicBezTo>
                  <a:cubicBezTo>
                    <a:pt x="716557" y="613948"/>
                    <a:pt x="727581" y="613078"/>
                    <a:pt x="737391" y="609399"/>
                  </a:cubicBezTo>
                  <a:cubicBezTo>
                    <a:pt x="812247" y="581328"/>
                    <a:pt x="760224" y="596236"/>
                    <a:pt x="826843" y="579582"/>
                  </a:cubicBezTo>
                  <a:cubicBezTo>
                    <a:pt x="887268" y="539299"/>
                    <a:pt x="846172" y="565167"/>
                    <a:pt x="797025" y="609399"/>
                  </a:cubicBezTo>
                  <a:cubicBezTo>
                    <a:pt x="783095" y="621936"/>
                    <a:pt x="772063" y="637650"/>
                    <a:pt x="757269" y="649156"/>
                  </a:cubicBezTo>
                  <a:cubicBezTo>
                    <a:pt x="742020" y="661016"/>
                    <a:pt x="723293" y="667744"/>
                    <a:pt x="707573" y="678973"/>
                  </a:cubicBezTo>
                  <a:cubicBezTo>
                    <a:pt x="699948" y="684420"/>
                    <a:pt x="694894" y="692853"/>
                    <a:pt x="687695" y="698852"/>
                  </a:cubicBezTo>
                  <a:cubicBezTo>
                    <a:pt x="627242" y="749230"/>
                    <a:pt x="669754" y="709822"/>
                    <a:pt x="618121" y="748547"/>
                  </a:cubicBezTo>
                  <a:cubicBezTo>
                    <a:pt x="603492" y="759518"/>
                    <a:pt x="561078" y="796947"/>
                    <a:pt x="538608" y="808182"/>
                  </a:cubicBezTo>
                  <a:cubicBezTo>
                    <a:pt x="529237" y="812867"/>
                    <a:pt x="518421" y="813994"/>
                    <a:pt x="508791" y="818121"/>
                  </a:cubicBezTo>
                  <a:cubicBezTo>
                    <a:pt x="495172" y="823957"/>
                    <a:pt x="482286" y="831373"/>
                    <a:pt x="469034" y="837999"/>
                  </a:cubicBezTo>
                  <a:cubicBezTo>
                    <a:pt x="462408" y="844625"/>
                    <a:pt x="443534" y="865375"/>
                    <a:pt x="449156" y="857878"/>
                  </a:cubicBezTo>
                  <a:cubicBezTo>
                    <a:pt x="464681" y="837178"/>
                    <a:pt x="482687" y="818449"/>
                    <a:pt x="498851" y="798243"/>
                  </a:cubicBezTo>
                  <a:cubicBezTo>
                    <a:pt x="509199" y="785308"/>
                    <a:pt x="515272" y="768229"/>
                    <a:pt x="528669" y="758486"/>
                  </a:cubicBezTo>
                  <a:cubicBezTo>
                    <a:pt x="552634" y="741057"/>
                    <a:pt x="582586" y="733661"/>
                    <a:pt x="608182" y="718730"/>
                  </a:cubicBezTo>
                  <a:cubicBezTo>
                    <a:pt x="622491" y="710383"/>
                    <a:pt x="634458" y="698540"/>
                    <a:pt x="647938" y="688912"/>
                  </a:cubicBezTo>
                  <a:cubicBezTo>
                    <a:pt x="657658" y="681969"/>
                    <a:pt x="666840" y="673885"/>
                    <a:pt x="677756" y="669034"/>
                  </a:cubicBezTo>
                  <a:cubicBezTo>
                    <a:pt x="696904" y="660524"/>
                    <a:pt x="756650" y="640902"/>
                    <a:pt x="737391" y="649156"/>
                  </a:cubicBezTo>
                  <a:cubicBezTo>
                    <a:pt x="714200" y="659095"/>
                    <a:pt x="690385" y="667689"/>
                    <a:pt x="667817" y="678973"/>
                  </a:cubicBezTo>
                  <a:cubicBezTo>
                    <a:pt x="650538" y="687612"/>
                    <a:pt x="635708" y="700797"/>
                    <a:pt x="618121" y="708791"/>
                  </a:cubicBezTo>
                  <a:cubicBezTo>
                    <a:pt x="599046" y="717462"/>
                    <a:pt x="558486" y="728669"/>
                    <a:pt x="558486" y="728669"/>
                  </a:cubicBezTo>
                  <a:cubicBezTo>
                    <a:pt x="561799" y="695539"/>
                    <a:pt x="560350" y="661579"/>
                    <a:pt x="568425" y="629278"/>
                  </a:cubicBezTo>
                  <a:cubicBezTo>
                    <a:pt x="570698" y="620187"/>
                    <a:pt x="583106" y="617196"/>
                    <a:pt x="588304" y="609399"/>
                  </a:cubicBezTo>
                  <a:cubicBezTo>
                    <a:pt x="686397" y="462261"/>
                    <a:pt x="529467" y="670066"/>
                    <a:pt x="637999" y="539825"/>
                  </a:cubicBezTo>
                  <a:cubicBezTo>
                    <a:pt x="651543" y="523571"/>
                    <a:pt x="658477" y="501697"/>
                    <a:pt x="677756" y="490130"/>
                  </a:cubicBezTo>
                  <a:cubicBezTo>
                    <a:pt x="686740" y="484740"/>
                    <a:pt x="716944" y="475506"/>
                    <a:pt x="707573" y="480191"/>
                  </a:cubicBezTo>
                  <a:cubicBezTo>
                    <a:pt x="685005" y="491475"/>
                    <a:pt x="661426" y="500637"/>
                    <a:pt x="637999" y="510008"/>
                  </a:cubicBezTo>
                  <a:cubicBezTo>
                    <a:pt x="628272" y="513899"/>
                    <a:pt x="617379" y="514930"/>
                    <a:pt x="608182" y="519947"/>
                  </a:cubicBezTo>
                  <a:cubicBezTo>
                    <a:pt x="580743" y="534914"/>
                    <a:pt x="555806" y="554136"/>
                    <a:pt x="528669" y="569643"/>
                  </a:cubicBezTo>
                  <a:cubicBezTo>
                    <a:pt x="509373" y="580669"/>
                    <a:pt x="488462" y="588667"/>
                    <a:pt x="469034" y="599460"/>
                  </a:cubicBezTo>
                  <a:cubicBezTo>
                    <a:pt x="458592" y="605261"/>
                    <a:pt x="448545" y="611876"/>
                    <a:pt x="439217" y="619338"/>
                  </a:cubicBezTo>
                  <a:cubicBezTo>
                    <a:pt x="431899" y="625192"/>
                    <a:pt x="427374" y="634396"/>
                    <a:pt x="419338" y="639217"/>
                  </a:cubicBezTo>
                  <a:cubicBezTo>
                    <a:pt x="410354" y="644607"/>
                    <a:pt x="399248" y="645265"/>
                    <a:pt x="389521" y="649156"/>
                  </a:cubicBezTo>
                  <a:cubicBezTo>
                    <a:pt x="382643" y="651907"/>
                    <a:pt x="376269" y="655782"/>
                    <a:pt x="369643" y="659095"/>
                  </a:cubicBez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2827019" y="2727207"/>
            <a:ext cx="1426311" cy="1116255"/>
            <a:chOff x="1644574" y="1856882"/>
            <a:chExt cx="1053580" cy="825090"/>
          </a:xfrm>
        </p:grpSpPr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4574" y="1974947"/>
              <a:ext cx="969899" cy="6946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Полилиния: фигура 29"/>
            <p:cNvSpPr/>
            <p:nvPr/>
          </p:nvSpPr>
          <p:spPr>
            <a:xfrm>
              <a:off x="1754811" y="1856882"/>
              <a:ext cx="943343" cy="825090"/>
            </a:xfrm>
            <a:custGeom>
              <a:avLst/>
              <a:gdLst>
                <a:gd name="connsiteX0" fmla="*/ 121164 w 856994"/>
                <a:gd name="connsiteY0" fmla="*/ 191956 h 859487"/>
                <a:gd name="connsiteX1" fmla="*/ 250373 w 856994"/>
                <a:gd name="connsiteY1" fmla="*/ 82625 h 859487"/>
                <a:gd name="connsiteX2" fmla="*/ 290130 w 856994"/>
                <a:gd name="connsiteY2" fmla="*/ 52808 h 859487"/>
                <a:gd name="connsiteX3" fmla="*/ 349764 w 856994"/>
                <a:gd name="connsiteY3" fmla="*/ 13052 h 859487"/>
                <a:gd name="connsiteX4" fmla="*/ 319947 w 856994"/>
                <a:gd name="connsiteY4" fmla="*/ 42869 h 859487"/>
                <a:gd name="connsiteX5" fmla="*/ 260312 w 856994"/>
                <a:gd name="connsiteY5" fmla="*/ 82625 h 859487"/>
                <a:gd name="connsiteX6" fmla="*/ 230495 w 856994"/>
                <a:gd name="connsiteY6" fmla="*/ 112443 h 859487"/>
                <a:gd name="connsiteX7" fmla="*/ 170860 w 856994"/>
                <a:gd name="connsiteY7" fmla="*/ 152199 h 859487"/>
                <a:gd name="connsiteX8" fmla="*/ 121164 w 856994"/>
                <a:gd name="connsiteY8" fmla="*/ 191956 h 859487"/>
                <a:gd name="connsiteX9" fmla="*/ 101286 w 856994"/>
                <a:gd name="connsiteY9" fmla="*/ 221773 h 859487"/>
                <a:gd name="connsiteX10" fmla="*/ 101286 w 856994"/>
                <a:gd name="connsiteY10" fmla="*/ 221773 h 859487"/>
                <a:gd name="connsiteX11" fmla="*/ 150982 w 856994"/>
                <a:gd name="connsiteY11" fmla="*/ 182017 h 859487"/>
                <a:gd name="connsiteX12" fmla="*/ 170860 w 856994"/>
                <a:gd name="connsiteY12" fmla="*/ 162138 h 859487"/>
                <a:gd name="connsiteX13" fmla="*/ 200677 w 856994"/>
                <a:gd name="connsiteY13" fmla="*/ 152199 h 859487"/>
                <a:gd name="connsiteX14" fmla="*/ 270251 w 856994"/>
                <a:gd name="connsiteY14" fmla="*/ 102504 h 859487"/>
                <a:gd name="connsiteX15" fmla="*/ 329886 w 856994"/>
                <a:gd name="connsiteY15" fmla="*/ 62747 h 859487"/>
                <a:gd name="connsiteX16" fmla="*/ 359704 w 856994"/>
                <a:gd name="connsiteY16" fmla="*/ 42869 h 859487"/>
                <a:gd name="connsiteX17" fmla="*/ 389521 w 856994"/>
                <a:gd name="connsiteY17" fmla="*/ 32930 h 859487"/>
                <a:gd name="connsiteX18" fmla="*/ 419338 w 856994"/>
                <a:gd name="connsiteY18" fmla="*/ 3112 h 859487"/>
                <a:gd name="connsiteX19" fmla="*/ 379582 w 856994"/>
                <a:gd name="connsiteY19" fmla="*/ 92565 h 859487"/>
                <a:gd name="connsiteX20" fmla="*/ 339825 w 856994"/>
                <a:gd name="connsiteY20" fmla="*/ 132321 h 859487"/>
                <a:gd name="connsiteX21" fmla="*/ 310008 w 856994"/>
                <a:gd name="connsiteY21" fmla="*/ 172078 h 859487"/>
                <a:gd name="connsiteX22" fmla="*/ 270251 w 856994"/>
                <a:gd name="connsiteY22" fmla="*/ 201895 h 859487"/>
                <a:gd name="connsiteX23" fmla="*/ 220556 w 856994"/>
                <a:gd name="connsiteY23" fmla="*/ 251591 h 859487"/>
                <a:gd name="connsiteX24" fmla="*/ 200677 w 856994"/>
                <a:gd name="connsiteY24" fmla="*/ 271469 h 859487"/>
                <a:gd name="connsiteX25" fmla="*/ 170860 w 856994"/>
                <a:gd name="connsiteY25" fmla="*/ 291347 h 859487"/>
                <a:gd name="connsiteX26" fmla="*/ 111225 w 856994"/>
                <a:gd name="connsiteY26" fmla="*/ 360921 h 859487"/>
                <a:gd name="connsiteX27" fmla="*/ 71469 w 856994"/>
                <a:gd name="connsiteY27" fmla="*/ 390738 h 859487"/>
                <a:gd name="connsiteX28" fmla="*/ 31712 w 856994"/>
                <a:gd name="connsiteY28" fmla="*/ 430495 h 859487"/>
                <a:gd name="connsiteX29" fmla="*/ 210617 w 856994"/>
                <a:gd name="connsiteY29" fmla="*/ 301286 h 859487"/>
                <a:gd name="connsiteX30" fmla="*/ 280191 w 856994"/>
                <a:gd name="connsiteY30" fmla="*/ 231712 h 859487"/>
                <a:gd name="connsiteX31" fmla="*/ 310008 w 856994"/>
                <a:gd name="connsiteY31" fmla="*/ 221773 h 859487"/>
                <a:gd name="connsiteX32" fmla="*/ 389521 w 856994"/>
                <a:gd name="connsiteY32" fmla="*/ 162138 h 859487"/>
                <a:gd name="connsiteX33" fmla="*/ 379582 w 856994"/>
                <a:gd name="connsiteY33" fmla="*/ 211834 h 859487"/>
                <a:gd name="connsiteX34" fmla="*/ 349764 w 856994"/>
                <a:gd name="connsiteY34" fmla="*/ 251591 h 859487"/>
                <a:gd name="connsiteX35" fmla="*/ 329886 w 856994"/>
                <a:gd name="connsiteY35" fmla="*/ 281408 h 859487"/>
                <a:gd name="connsiteX36" fmla="*/ 280191 w 856994"/>
                <a:gd name="connsiteY36" fmla="*/ 331104 h 859487"/>
                <a:gd name="connsiteX37" fmla="*/ 200677 w 856994"/>
                <a:gd name="connsiteY37" fmla="*/ 420556 h 859487"/>
                <a:gd name="connsiteX38" fmla="*/ 170860 w 856994"/>
                <a:gd name="connsiteY38" fmla="*/ 440434 h 859487"/>
                <a:gd name="connsiteX39" fmla="*/ 121164 w 856994"/>
                <a:gd name="connsiteY39" fmla="*/ 490130 h 859487"/>
                <a:gd name="connsiteX40" fmla="*/ 141043 w 856994"/>
                <a:gd name="connsiteY40" fmla="*/ 470252 h 859487"/>
                <a:gd name="connsiteX41" fmla="*/ 190738 w 856994"/>
                <a:gd name="connsiteY41" fmla="*/ 440434 h 859487"/>
                <a:gd name="connsiteX42" fmla="*/ 280191 w 856994"/>
                <a:gd name="connsiteY42" fmla="*/ 390738 h 859487"/>
                <a:gd name="connsiteX43" fmla="*/ 379582 w 856994"/>
                <a:gd name="connsiteY43" fmla="*/ 321165 h 859487"/>
                <a:gd name="connsiteX44" fmla="*/ 409399 w 856994"/>
                <a:gd name="connsiteY44" fmla="*/ 311225 h 859487"/>
                <a:gd name="connsiteX45" fmla="*/ 369643 w 856994"/>
                <a:gd name="connsiteY45" fmla="*/ 370860 h 859487"/>
                <a:gd name="connsiteX46" fmla="*/ 250373 w 856994"/>
                <a:gd name="connsiteY46" fmla="*/ 440434 h 859487"/>
                <a:gd name="connsiteX47" fmla="*/ 310008 w 856994"/>
                <a:gd name="connsiteY47" fmla="*/ 400678 h 859487"/>
                <a:gd name="connsiteX48" fmla="*/ 389521 w 856994"/>
                <a:gd name="connsiteY48" fmla="*/ 341043 h 859487"/>
                <a:gd name="connsiteX49" fmla="*/ 419338 w 856994"/>
                <a:gd name="connsiteY49" fmla="*/ 321165 h 859487"/>
                <a:gd name="connsiteX50" fmla="*/ 478973 w 856994"/>
                <a:gd name="connsiteY50" fmla="*/ 291347 h 859487"/>
                <a:gd name="connsiteX51" fmla="*/ 469034 w 856994"/>
                <a:gd name="connsiteY51" fmla="*/ 331104 h 859487"/>
                <a:gd name="connsiteX52" fmla="*/ 399460 w 856994"/>
                <a:gd name="connsiteY52" fmla="*/ 380799 h 859487"/>
                <a:gd name="connsiteX53" fmla="*/ 349764 w 856994"/>
                <a:gd name="connsiteY53" fmla="*/ 420556 h 859487"/>
                <a:gd name="connsiteX54" fmla="*/ 260312 w 856994"/>
                <a:gd name="connsiteY54" fmla="*/ 490130 h 859487"/>
                <a:gd name="connsiteX55" fmla="*/ 240434 w 856994"/>
                <a:gd name="connsiteY55" fmla="*/ 519947 h 859487"/>
                <a:gd name="connsiteX56" fmla="*/ 210617 w 856994"/>
                <a:gd name="connsiteY56" fmla="*/ 539825 h 859487"/>
                <a:gd name="connsiteX57" fmla="*/ 190738 w 856994"/>
                <a:gd name="connsiteY57" fmla="*/ 559704 h 859487"/>
                <a:gd name="connsiteX58" fmla="*/ 160921 w 856994"/>
                <a:gd name="connsiteY58" fmla="*/ 579582 h 859487"/>
                <a:gd name="connsiteX59" fmla="*/ 359704 w 856994"/>
                <a:gd name="connsiteY59" fmla="*/ 440434 h 859487"/>
                <a:gd name="connsiteX60" fmla="*/ 459095 w 856994"/>
                <a:gd name="connsiteY60" fmla="*/ 360921 h 859487"/>
                <a:gd name="connsiteX61" fmla="*/ 518730 w 856994"/>
                <a:gd name="connsiteY61" fmla="*/ 331104 h 859487"/>
                <a:gd name="connsiteX62" fmla="*/ 478973 w 856994"/>
                <a:gd name="connsiteY62" fmla="*/ 420556 h 859487"/>
                <a:gd name="connsiteX63" fmla="*/ 439217 w 856994"/>
                <a:gd name="connsiteY63" fmla="*/ 450373 h 859487"/>
                <a:gd name="connsiteX64" fmla="*/ 419338 w 856994"/>
                <a:gd name="connsiteY64" fmla="*/ 480191 h 859487"/>
                <a:gd name="connsiteX65" fmla="*/ 359704 w 856994"/>
                <a:gd name="connsiteY65" fmla="*/ 539825 h 859487"/>
                <a:gd name="connsiteX66" fmla="*/ 329886 w 856994"/>
                <a:gd name="connsiteY66" fmla="*/ 569643 h 859487"/>
                <a:gd name="connsiteX67" fmla="*/ 300069 w 856994"/>
                <a:gd name="connsiteY67" fmla="*/ 599460 h 859487"/>
                <a:gd name="connsiteX68" fmla="*/ 389521 w 856994"/>
                <a:gd name="connsiteY68" fmla="*/ 549765 h 859487"/>
                <a:gd name="connsiteX69" fmla="*/ 469034 w 856994"/>
                <a:gd name="connsiteY69" fmla="*/ 490130 h 859487"/>
                <a:gd name="connsiteX70" fmla="*/ 578364 w 856994"/>
                <a:gd name="connsiteY70" fmla="*/ 440434 h 859487"/>
                <a:gd name="connsiteX71" fmla="*/ 618121 w 856994"/>
                <a:gd name="connsiteY71" fmla="*/ 420556 h 859487"/>
                <a:gd name="connsiteX72" fmla="*/ 558486 w 856994"/>
                <a:gd name="connsiteY72" fmla="*/ 480191 h 859487"/>
                <a:gd name="connsiteX73" fmla="*/ 518730 w 856994"/>
                <a:gd name="connsiteY73" fmla="*/ 529886 h 859487"/>
                <a:gd name="connsiteX74" fmla="*/ 459095 w 856994"/>
                <a:gd name="connsiteY74" fmla="*/ 579582 h 859487"/>
                <a:gd name="connsiteX75" fmla="*/ 389521 w 856994"/>
                <a:gd name="connsiteY75" fmla="*/ 649156 h 859487"/>
                <a:gd name="connsiteX76" fmla="*/ 359704 w 856994"/>
                <a:gd name="connsiteY76" fmla="*/ 669034 h 859487"/>
                <a:gd name="connsiteX77" fmla="*/ 339825 w 856994"/>
                <a:gd name="connsiteY77" fmla="*/ 688912 h 859487"/>
                <a:gd name="connsiteX78" fmla="*/ 538608 w 856994"/>
                <a:gd name="connsiteY78" fmla="*/ 500069 h 859487"/>
                <a:gd name="connsiteX79" fmla="*/ 697634 w 856994"/>
                <a:gd name="connsiteY79" fmla="*/ 390738 h 859487"/>
                <a:gd name="connsiteX80" fmla="*/ 618121 w 856994"/>
                <a:gd name="connsiteY80" fmla="*/ 510008 h 859487"/>
                <a:gd name="connsiteX81" fmla="*/ 568425 w 856994"/>
                <a:gd name="connsiteY81" fmla="*/ 559704 h 859487"/>
                <a:gd name="connsiteX82" fmla="*/ 528669 w 856994"/>
                <a:gd name="connsiteY82" fmla="*/ 599460 h 859487"/>
                <a:gd name="connsiteX83" fmla="*/ 498851 w 856994"/>
                <a:gd name="connsiteY83" fmla="*/ 639217 h 859487"/>
                <a:gd name="connsiteX84" fmla="*/ 439217 w 856994"/>
                <a:gd name="connsiteY84" fmla="*/ 698852 h 859487"/>
                <a:gd name="connsiteX85" fmla="*/ 419338 w 856994"/>
                <a:gd name="connsiteY85" fmla="*/ 728669 h 859487"/>
                <a:gd name="connsiteX86" fmla="*/ 359704 w 856994"/>
                <a:gd name="connsiteY86" fmla="*/ 788304 h 859487"/>
                <a:gd name="connsiteX87" fmla="*/ 319947 w 856994"/>
                <a:gd name="connsiteY87" fmla="*/ 847938 h 859487"/>
                <a:gd name="connsiteX88" fmla="*/ 339825 w 856994"/>
                <a:gd name="connsiteY88" fmla="*/ 808182 h 859487"/>
                <a:gd name="connsiteX89" fmla="*/ 568425 w 856994"/>
                <a:gd name="connsiteY89" fmla="*/ 639217 h 859487"/>
                <a:gd name="connsiteX90" fmla="*/ 657877 w 856994"/>
                <a:gd name="connsiteY90" fmla="*/ 589521 h 859487"/>
                <a:gd name="connsiteX91" fmla="*/ 697634 w 856994"/>
                <a:gd name="connsiteY91" fmla="*/ 559704 h 859487"/>
                <a:gd name="connsiteX92" fmla="*/ 787086 w 856994"/>
                <a:gd name="connsiteY92" fmla="*/ 529886 h 859487"/>
                <a:gd name="connsiteX93" fmla="*/ 598243 w 856994"/>
                <a:gd name="connsiteY93" fmla="*/ 659095 h 859487"/>
                <a:gd name="connsiteX94" fmla="*/ 548547 w 856994"/>
                <a:gd name="connsiteY94" fmla="*/ 678973 h 859487"/>
                <a:gd name="connsiteX95" fmla="*/ 488912 w 856994"/>
                <a:gd name="connsiteY95" fmla="*/ 708791 h 859487"/>
                <a:gd name="connsiteX96" fmla="*/ 459095 w 856994"/>
                <a:gd name="connsiteY96" fmla="*/ 728669 h 859487"/>
                <a:gd name="connsiteX97" fmla="*/ 419338 w 856994"/>
                <a:gd name="connsiteY97" fmla="*/ 738608 h 859487"/>
                <a:gd name="connsiteX98" fmla="*/ 478973 w 856994"/>
                <a:gd name="connsiteY98" fmla="*/ 629278 h 859487"/>
                <a:gd name="connsiteX99" fmla="*/ 598243 w 856994"/>
                <a:gd name="connsiteY99" fmla="*/ 510008 h 859487"/>
                <a:gd name="connsiteX100" fmla="*/ 628060 w 856994"/>
                <a:gd name="connsiteY100" fmla="*/ 470252 h 859487"/>
                <a:gd name="connsiteX101" fmla="*/ 677756 w 856994"/>
                <a:gd name="connsiteY101" fmla="*/ 420556 h 859487"/>
                <a:gd name="connsiteX102" fmla="*/ 717512 w 856994"/>
                <a:gd name="connsiteY102" fmla="*/ 370860 h 859487"/>
                <a:gd name="connsiteX103" fmla="*/ 747330 w 856994"/>
                <a:gd name="connsiteY103" fmla="*/ 350982 h 859487"/>
                <a:gd name="connsiteX104" fmla="*/ 717512 w 856994"/>
                <a:gd name="connsiteY104" fmla="*/ 360921 h 859487"/>
                <a:gd name="connsiteX105" fmla="*/ 578364 w 856994"/>
                <a:gd name="connsiteY105" fmla="*/ 430495 h 859487"/>
                <a:gd name="connsiteX106" fmla="*/ 498851 w 856994"/>
                <a:gd name="connsiteY106" fmla="*/ 460312 h 859487"/>
                <a:gd name="connsiteX107" fmla="*/ 379582 w 856994"/>
                <a:gd name="connsiteY107" fmla="*/ 510008 h 859487"/>
                <a:gd name="connsiteX108" fmla="*/ 339825 w 856994"/>
                <a:gd name="connsiteY108" fmla="*/ 519947 h 859487"/>
                <a:gd name="connsiteX109" fmla="*/ 310008 w 856994"/>
                <a:gd name="connsiteY109" fmla="*/ 529886 h 859487"/>
                <a:gd name="connsiteX110" fmla="*/ 230495 w 856994"/>
                <a:gd name="connsiteY110" fmla="*/ 549765 h 859487"/>
                <a:gd name="connsiteX111" fmla="*/ 170860 w 856994"/>
                <a:gd name="connsiteY111" fmla="*/ 569643 h 859487"/>
                <a:gd name="connsiteX112" fmla="*/ 339825 w 856994"/>
                <a:gd name="connsiteY112" fmla="*/ 400678 h 859487"/>
                <a:gd name="connsiteX113" fmla="*/ 359704 w 856994"/>
                <a:gd name="connsiteY113" fmla="*/ 380799 h 859487"/>
                <a:gd name="connsiteX114" fmla="*/ 459095 w 856994"/>
                <a:gd name="connsiteY114" fmla="*/ 321165 h 859487"/>
                <a:gd name="connsiteX115" fmla="*/ 478973 w 856994"/>
                <a:gd name="connsiteY115" fmla="*/ 301286 h 859487"/>
                <a:gd name="connsiteX116" fmla="*/ 508791 w 856994"/>
                <a:gd name="connsiteY116" fmla="*/ 281408 h 859487"/>
                <a:gd name="connsiteX117" fmla="*/ 449156 w 856994"/>
                <a:gd name="connsiteY117" fmla="*/ 341043 h 859487"/>
                <a:gd name="connsiteX118" fmla="*/ 339825 w 856994"/>
                <a:gd name="connsiteY118" fmla="*/ 430495 h 859487"/>
                <a:gd name="connsiteX119" fmla="*/ 300069 w 856994"/>
                <a:gd name="connsiteY119" fmla="*/ 460312 h 859487"/>
                <a:gd name="connsiteX120" fmla="*/ 280191 w 856994"/>
                <a:gd name="connsiteY120" fmla="*/ 480191 h 859487"/>
                <a:gd name="connsiteX121" fmla="*/ 220556 w 856994"/>
                <a:gd name="connsiteY121" fmla="*/ 519947 h 859487"/>
                <a:gd name="connsiteX122" fmla="*/ 250373 w 856994"/>
                <a:gd name="connsiteY122" fmla="*/ 341043 h 859487"/>
                <a:gd name="connsiteX123" fmla="*/ 290130 w 856994"/>
                <a:gd name="connsiteY123" fmla="*/ 291347 h 859487"/>
                <a:gd name="connsiteX124" fmla="*/ 359704 w 856994"/>
                <a:gd name="connsiteY124" fmla="*/ 182017 h 859487"/>
                <a:gd name="connsiteX125" fmla="*/ 379582 w 856994"/>
                <a:gd name="connsiteY125" fmla="*/ 162138 h 859487"/>
                <a:gd name="connsiteX126" fmla="*/ 329886 w 856994"/>
                <a:gd name="connsiteY126" fmla="*/ 191956 h 859487"/>
                <a:gd name="connsiteX127" fmla="*/ 220556 w 856994"/>
                <a:gd name="connsiteY127" fmla="*/ 261530 h 859487"/>
                <a:gd name="connsiteX128" fmla="*/ 150982 w 856994"/>
                <a:gd name="connsiteY128" fmla="*/ 291347 h 859487"/>
                <a:gd name="connsiteX129" fmla="*/ 61530 w 856994"/>
                <a:gd name="connsiteY129" fmla="*/ 350982 h 859487"/>
                <a:gd name="connsiteX130" fmla="*/ 111225 w 856994"/>
                <a:gd name="connsiteY130" fmla="*/ 261530 h 859487"/>
                <a:gd name="connsiteX131" fmla="*/ 240434 w 856994"/>
                <a:gd name="connsiteY131" fmla="*/ 122382 h 859487"/>
                <a:gd name="connsiteX132" fmla="*/ 270251 w 856994"/>
                <a:gd name="connsiteY132" fmla="*/ 102504 h 859487"/>
                <a:gd name="connsiteX133" fmla="*/ 329886 w 856994"/>
                <a:gd name="connsiteY133" fmla="*/ 42869 h 859487"/>
                <a:gd name="connsiteX134" fmla="*/ 310008 w 856994"/>
                <a:gd name="connsiteY134" fmla="*/ 82625 h 859487"/>
                <a:gd name="connsiteX135" fmla="*/ 280191 w 856994"/>
                <a:gd name="connsiteY135" fmla="*/ 102504 h 859487"/>
                <a:gd name="connsiteX136" fmla="*/ 240434 w 856994"/>
                <a:gd name="connsiteY136" fmla="*/ 142260 h 859487"/>
                <a:gd name="connsiteX137" fmla="*/ 170860 w 856994"/>
                <a:gd name="connsiteY137" fmla="*/ 191956 h 859487"/>
                <a:gd name="connsiteX138" fmla="*/ 121164 w 856994"/>
                <a:gd name="connsiteY138" fmla="*/ 231712 h 859487"/>
                <a:gd name="connsiteX139" fmla="*/ 61530 w 856994"/>
                <a:gd name="connsiteY139" fmla="*/ 281408 h 859487"/>
                <a:gd name="connsiteX140" fmla="*/ 21773 w 856994"/>
                <a:gd name="connsiteY140" fmla="*/ 311225 h 859487"/>
                <a:gd name="connsiteX141" fmla="*/ 1895 w 856994"/>
                <a:gd name="connsiteY141" fmla="*/ 331104 h 859487"/>
                <a:gd name="connsiteX142" fmla="*/ 150982 w 856994"/>
                <a:gd name="connsiteY142" fmla="*/ 241652 h 859487"/>
                <a:gd name="connsiteX143" fmla="*/ 250373 w 856994"/>
                <a:gd name="connsiteY143" fmla="*/ 191956 h 859487"/>
                <a:gd name="connsiteX144" fmla="*/ 310008 w 856994"/>
                <a:gd name="connsiteY144" fmla="*/ 172078 h 859487"/>
                <a:gd name="connsiteX145" fmla="*/ 329886 w 856994"/>
                <a:gd name="connsiteY145" fmla="*/ 201895 h 859487"/>
                <a:gd name="connsiteX146" fmla="*/ 240434 w 856994"/>
                <a:gd name="connsiteY146" fmla="*/ 281408 h 859487"/>
                <a:gd name="connsiteX147" fmla="*/ 200677 w 856994"/>
                <a:gd name="connsiteY147" fmla="*/ 321165 h 859487"/>
                <a:gd name="connsiteX148" fmla="*/ 141043 w 856994"/>
                <a:gd name="connsiteY148" fmla="*/ 360921 h 859487"/>
                <a:gd name="connsiteX149" fmla="*/ 101286 w 856994"/>
                <a:gd name="connsiteY149" fmla="*/ 400678 h 859487"/>
                <a:gd name="connsiteX150" fmla="*/ 240434 w 856994"/>
                <a:gd name="connsiteY150" fmla="*/ 281408 h 859487"/>
                <a:gd name="connsiteX151" fmla="*/ 280191 w 856994"/>
                <a:gd name="connsiteY151" fmla="*/ 261530 h 859487"/>
                <a:gd name="connsiteX152" fmla="*/ 419338 w 856994"/>
                <a:gd name="connsiteY152" fmla="*/ 162138 h 859487"/>
                <a:gd name="connsiteX153" fmla="*/ 449156 w 856994"/>
                <a:gd name="connsiteY153" fmla="*/ 152199 h 859487"/>
                <a:gd name="connsiteX154" fmla="*/ 478973 w 856994"/>
                <a:gd name="connsiteY154" fmla="*/ 132321 h 859487"/>
                <a:gd name="connsiteX155" fmla="*/ 518730 w 856994"/>
                <a:gd name="connsiteY155" fmla="*/ 122382 h 859487"/>
                <a:gd name="connsiteX156" fmla="*/ 488912 w 856994"/>
                <a:gd name="connsiteY156" fmla="*/ 182017 h 859487"/>
                <a:gd name="connsiteX157" fmla="*/ 419338 w 856994"/>
                <a:gd name="connsiteY157" fmla="*/ 241652 h 859487"/>
                <a:gd name="connsiteX158" fmla="*/ 399460 w 856994"/>
                <a:gd name="connsiteY158" fmla="*/ 271469 h 859487"/>
                <a:gd name="connsiteX159" fmla="*/ 329886 w 856994"/>
                <a:gd name="connsiteY159" fmla="*/ 321165 h 859487"/>
                <a:gd name="connsiteX160" fmla="*/ 260312 w 856994"/>
                <a:gd name="connsiteY160" fmla="*/ 370860 h 859487"/>
                <a:gd name="connsiteX161" fmla="*/ 230495 w 856994"/>
                <a:gd name="connsiteY161" fmla="*/ 400678 h 859487"/>
                <a:gd name="connsiteX162" fmla="*/ 150982 w 856994"/>
                <a:gd name="connsiteY162" fmla="*/ 460312 h 859487"/>
                <a:gd name="connsiteX163" fmla="*/ 111225 w 856994"/>
                <a:gd name="connsiteY163" fmla="*/ 500069 h 859487"/>
                <a:gd name="connsiteX164" fmla="*/ 419338 w 856994"/>
                <a:gd name="connsiteY164" fmla="*/ 331104 h 859487"/>
                <a:gd name="connsiteX165" fmla="*/ 449156 w 856994"/>
                <a:gd name="connsiteY165" fmla="*/ 321165 h 859487"/>
                <a:gd name="connsiteX166" fmla="*/ 528669 w 856994"/>
                <a:gd name="connsiteY166" fmla="*/ 281408 h 859487"/>
                <a:gd name="connsiteX167" fmla="*/ 558486 w 856994"/>
                <a:gd name="connsiteY167" fmla="*/ 271469 h 859487"/>
                <a:gd name="connsiteX168" fmla="*/ 459095 w 856994"/>
                <a:gd name="connsiteY168" fmla="*/ 360921 h 859487"/>
                <a:gd name="connsiteX169" fmla="*/ 429277 w 856994"/>
                <a:gd name="connsiteY169" fmla="*/ 390738 h 859487"/>
                <a:gd name="connsiteX170" fmla="*/ 399460 w 856994"/>
                <a:gd name="connsiteY170" fmla="*/ 410617 h 859487"/>
                <a:gd name="connsiteX171" fmla="*/ 319947 w 856994"/>
                <a:gd name="connsiteY171" fmla="*/ 470252 h 859487"/>
                <a:gd name="connsiteX172" fmla="*/ 300069 w 856994"/>
                <a:gd name="connsiteY172" fmla="*/ 500069 h 859487"/>
                <a:gd name="connsiteX173" fmla="*/ 270251 w 856994"/>
                <a:gd name="connsiteY173" fmla="*/ 510008 h 859487"/>
                <a:gd name="connsiteX174" fmla="*/ 230495 w 856994"/>
                <a:gd name="connsiteY174" fmla="*/ 539825 h 859487"/>
                <a:gd name="connsiteX175" fmla="*/ 210617 w 856994"/>
                <a:gd name="connsiteY175" fmla="*/ 559704 h 859487"/>
                <a:gd name="connsiteX176" fmla="*/ 180799 w 856994"/>
                <a:gd name="connsiteY176" fmla="*/ 579582 h 859487"/>
                <a:gd name="connsiteX177" fmla="*/ 339825 w 856994"/>
                <a:gd name="connsiteY177" fmla="*/ 450373 h 859487"/>
                <a:gd name="connsiteX178" fmla="*/ 399460 w 856994"/>
                <a:gd name="connsiteY178" fmla="*/ 420556 h 859487"/>
                <a:gd name="connsiteX179" fmla="*/ 508791 w 856994"/>
                <a:gd name="connsiteY179" fmla="*/ 350982 h 859487"/>
                <a:gd name="connsiteX180" fmla="*/ 588304 w 856994"/>
                <a:gd name="connsiteY180" fmla="*/ 311225 h 859487"/>
                <a:gd name="connsiteX181" fmla="*/ 647938 w 856994"/>
                <a:gd name="connsiteY181" fmla="*/ 291347 h 859487"/>
                <a:gd name="connsiteX182" fmla="*/ 677756 w 856994"/>
                <a:gd name="connsiteY182" fmla="*/ 281408 h 859487"/>
                <a:gd name="connsiteX183" fmla="*/ 727451 w 856994"/>
                <a:gd name="connsiteY183" fmla="*/ 271469 h 859487"/>
                <a:gd name="connsiteX184" fmla="*/ 777147 w 856994"/>
                <a:gd name="connsiteY184" fmla="*/ 281408 h 859487"/>
                <a:gd name="connsiteX185" fmla="*/ 687695 w 856994"/>
                <a:gd name="connsiteY185" fmla="*/ 370860 h 859487"/>
                <a:gd name="connsiteX186" fmla="*/ 558486 w 856994"/>
                <a:gd name="connsiteY186" fmla="*/ 480191 h 859487"/>
                <a:gd name="connsiteX187" fmla="*/ 528669 w 856994"/>
                <a:gd name="connsiteY187" fmla="*/ 500069 h 859487"/>
                <a:gd name="connsiteX188" fmla="*/ 498851 w 856994"/>
                <a:gd name="connsiteY188" fmla="*/ 529886 h 859487"/>
                <a:gd name="connsiteX189" fmla="*/ 469034 w 856994"/>
                <a:gd name="connsiteY189" fmla="*/ 549765 h 859487"/>
                <a:gd name="connsiteX190" fmla="*/ 439217 w 856994"/>
                <a:gd name="connsiteY190" fmla="*/ 579582 h 859487"/>
                <a:gd name="connsiteX191" fmla="*/ 379582 w 856994"/>
                <a:gd name="connsiteY191" fmla="*/ 619338 h 859487"/>
                <a:gd name="connsiteX192" fmla="*/ 359704 w 856994"/>
                <a:gd name="connsiteY192" fmla="*/ 639217 h 859487"/>
                <a:gd name="connsiteX193" fmla="*/ 429277 w 856994"/>
                <a:gd name="connsiteY193" fmla="*/ 539825 h 859487"/>
                <a:gd name="connsiteX194" fmla="*/ 459095 w 856994"/>
                <a:gd name="connsiteY194" fmla="*/ 519947 h 859487"/>
                <a:gd name="connsiteX195" fmla="*/ 498851 w 856994"/>
                <a:gd name="connsiteY195" fmla="*/ 490130 h 859487"/>
                <a:gd name="connsiteX196" fmla="*/ 568425 w 856994"/>
                <a:gd name="connsiteY196" fmla="*/ 440434 h 859487"/>
                <a:gd name="connsiteX197" fmla="*/ 598243 w 856994"/>
                <a:gd name="connsiteY197" fmla="*/ 420556 h 859487"/>
                <a:gd name="connsiteX198" fmla="*/ 498851 w 856994"/>
                <a:gd name="connsiteY198" fmla="*/ 470252 h 859487"/>
                <a:gd name="connsiteX199" fmla="*/ 449156 w 856994"/>
                <a:gd name="connsiteY199" fmla="*/ 500069 h 859487"/>
                <a:gd name="connsiteX200" fmla="*/ 419338 w 856994"/>
                <a:gd name="connsiteY200" fmla="*/ 519947 h 859487"/>
                <a:gd name="connsiteX201" fmla="*/ 389521 w 856994"/>
                <a:gd name="connsiteY201" fmla="*/ 529886 h 859487"/>
                <a:gd name="connsiteX202" fmla="*/ 310008 w 856994"/>
                <a:gd name="connsiteY202" fmla="*/ 569643 h 859487"/>
                <a:gd name="connsiteX203" fmla="*/ 230495 w 856994"/>
                <a:gd name="connsiteY203" fmla="*/ 609399 h 859487"/>
                <a:gd name="connsiteX204" fmla="*/ 160921 w 856994"/>
                <a:gd name="connsiteY204" fmla="*/ 639217 h 859487"/>
                <a:gd name="connsiteX205" fmla="*/ 131104 w 856994"/>
                <a:gd name="connsiteY205" fmla="*/ 659095 h 859487"/>
                <a:gd name="connsiteX206" fmla="*/ 111225 w 856994"/>
                <a:gd name="connsiteY206" fmla="*/ 678973 h 859487"/>
                <a:gd name="connsiteX207" fmla="*/ 270251 w 856994"/>
                <a:gd name="connsiteY207" fmla="*/ 559704 h 859487"/>
                <a:gd name="connsiteX208" fmla="*/ 319947 w 856994"/>
                <a:gd name="connsiteY208" fmla="*/ 539825 h 859487"/>
                <a:gd name="connsiteX209" fmla="*/ 469034 w 856994"/>
                <a:gd name="connsiteY209" fmla="*/ 470252 h 859487"/>
                <a:gd name="connsiteX210" fmla="*/ 558486 w 856994"/>
                <a:gd name="connsiteY210" fmla="*/ 430495 h 859487"/>
                <a:gd name="connsiteX211" fmla="*/ 588304 w 856994"/>
                <a:gd name="connsiteY211" fmla="*/ 410617 h 859487"/>
                <a:gd name="connsiteX212" fmla="*/ 657877 w 856994"/>
                <a:gd name="connsiteY212" fmla="*/ 390738 h 859487"/>
                <a:gd name="connsiteX213" fmla="*/ 687695 w 856994"/>
                <a:gd name="connsiteY213" fmla="*/ 380799 h 859487"/>
                <a:gd name="connsiteX214" fmla="*/ 578364 w 856994"/>
                <a:gd name="connsiteY214" fmla="*/ 470252 h 859487"/>
                <a:gd name="connsiteX215" fmla="*/ 508791 w 856994"/>
                <a:gd name="connsiteY215" fmla="*/ 529886 h 859487"/>
                <a:gd name="connsiteX216" fmla="*/ 449156 w 856994"/>
                <a:gd name="connsiteY216" fmla="*/ 559704 h 859487"/>
                <a:gd name="connsiteX217" fmla="*/ 429277 w 856994"/>
                <a:gd name="connsiteY217" fmla="*/ 579582 h 859487"/>
                <a:gd name="connsiteX218" fmla="*/ 369643 w 856994"/>
                <a:gd name="connsiteY218" fmla="*/ 619338 h 859487"/>
                <a:gd name="connsiteX219" fmla="*/ 250373 w 856994"/>
                <a:gd name="connsiteY219" fmla="*/ 698852 h 859487"/>
                <a:gd name="connsiteX220" fmla="*/ 270251 w 856994"/>
                <a:gd name="connsiteY220" fmla="*/ 688912 h 859487"/>
                <a:gd name="connsiteX221" fmla="*/ 369643 w 856994"/>
                <a:gd name="connsiteY221" fmla="*/ 599460 h 859487"/>
                <a:gd name="connsiteX222" fmla="*/ 488912 w 856994"/>
                <a:gd name="connsiteY222" fmla="*/ 529886 h 859487"/>
                <a:gd name="connsiteX223" fmla="*/ 528669 w 856994"/>
                <a:gd name="connsiteY223" fmla="*/ 500069 h 859487"/>
                <a:gd name="connsiteX224" fmla="*/ 568425 w 856994"/>
                <a:gd name="connsiteY224" fmla="*/ 490130 h 859487"/>
                <a:gd name="connsiteX225" fmla="*/ 608182 w 856994"/>
                <a:gd name="connsiteY225" fmla="*/ 460312 h 859487"/>
                <a:gd name="connsiteX226" fmla="*/ 677756 w 856994"/>
                <a:gd name="connsiteY226" fmla="*/ 430495 h 859487"/>
                <a:gd name="connsiteX227" fmla="*/ 707573 w 856994"/>
                <a:gd name="connsiteY227" fmla="*/ 410617 h 859487"/>
                <a:gd name="connsiteX228" fmla="*/ 787086 w 856994"/>
                <a:gd name="connsiteY228" fmla="*/ 380799 h 859487"/>
                <a:gd name="connsiteX229" fmla="*/ 727451 w 856994"/>
                <a:gd name="connsiteY229" fmla="*/ 450373 h 859487"/>
                <a:gd name="connsiteX230" fmla="*/ 707573 w 856994"/>
                <a:gd name="connsiteY230" fmla="*/ 470252 h 859487"/>
                <a:gd name="connsiteX231" fmla="*/ 677756 w 856994"/>
                <a:gd name="connsiteY231" fmla="*/ 490130 h 859487"/>
                <a:gd name="connsiteX232" fmla="*/ 618121 w 856994"/>
                <a:gd name="connsiteY232" fmla="*/ 539825 h 859487"/>
                <a:gd name="connsiteX233" fmla="*/ 548547 w 856994"/>
                <a:gd name="connsiteY233" fmla="*/ 589521 h 859487"/>
                <a:gd name="connsiteX234" fmla="*/ 528669 w 856994"/>
                <a:gd name="connsiteY234" fmla="*/ 619338 h 859487"/>
                <a:gd name="connsiteX235" fmla="*/ 498851 w 856994"/>
                <a:gd name="connsiteY235" fmla="*/ 639217 h 859487"/>
                <a:gd name="connsiteX236" fmla="*/ 459095 w 856994"/>
                <a:gd name="connsiteY236" fmla="*/ 669034 h 859487"/>
                <a:gd name="connsiteX237" fmla="*/ 409399 w 856994"/>
                <a:gd name="connsiteY237" fmla="*/ 698852 h 859487"/>
                <a:gd name="connsiteX238" fmla="*/ 379582 w 856994"/>
                <a:gd name="connsiteY238" fmla="*/ 728669 h 859487"/>
                <a:gd name="connsiteX239" fmla="*/ 409399 w 856994"/>
                <a:gd name="connsiteY239" fmla="*/ 708791 h 859487"/>
                <a:gd name="connsiteX240" fmla="*/ 439217 w 856994"/>
                <a:gd name="connsiteY240" fmla="*/ 688912 h 859487"/>
                <a:gd name="connsiteX241" fmla="*/ 498851 w 856994"/>
                <a:gd name="connsiteY241" fmla="*/ 659095 h 859487"/>
                <a:gd name="connsiteX242" fmla="*/ 548547 w 856994"/>
                <a:gd name="connsiteY242" fmla="*/ 629278 h 859487"/>
                <a:gd name="connsiteX243" fmla="*/ 608182 w 856994"/>
                <a:gd name="connsiteY243" fmla="*/ 609399 h 859487"/>
                <a:gd name="connsiteX244" fmla="*/ 637999 w 856994"/>
                <a:gd name="connsiteY244" fmla="*/ 589521 h 859487"/>
                <a:gd name="connsiteX245" fmla="*/ 469034 w 856994"/>
                <a:gd name="connsiteY245" fmla="*/ 728669 h 859487"/>
                <a:gd name="connsiteX246" fmla="*/ 419338 w 856994"/>
                <a:gd name="connsiteY246" fmla="*/ 778365 h 859487"/>
                <a:gd name="connsiteX247" fmla="*/ 349764 w 856994"/>
                <a:gd name="connsiteY247" fmla="*/ 837999 h 859487"/>
                <a:gd name="connsiteX248" fmla="*/ 329886 w 856994"/>
                <a:gd name="connsiteY248" fmla="*/ 857878 h 859487"/>
                <a:gd name="connsiteX249" fmla="*/ 439217 w 856994"/>
                <a:gd name="connsiteY249" fmla="*/ 788304 h 859487"/>
                <a:gd name="connsiteX250" fmla="*/ 488912 w 856994"/>
                <a:gd name="connsiteY250" fmla="*/ 738608 h 859487"/>
                <a:gd name="connsiteX251" fmla="*/ 588304 w 856994"/>
                <a:gd name="connsiteY251" fmla="*/ 698852 h 859487"/>
                <a:gd name="connsiteX252" fmla="*/ 647938 w 856994"/>
                <a:gd name="connsiteY252" fmla="*/ 649156 h 859487"/>
                <a:gd name="connsiteX253" fmla="*/ 687695 w 856994"/>
                <a:gd name="connsiteY253" fmla="*/ 639217 h 859487"/>
                <a:gd name="connsiteX254" fmla="*/ 707573 w 856994"/>
                <a:gd name="connsiteY254" fmla="*/ 619338 h 859487"/>
                <a:gd name="connsiteX255" fmla="*/ 737391 w 856994"/>
                <a:gd name="connsiteY255" fmla="*/ 609399 h 859487"/>
                <a:gd name="connsiteX256" fmla="*/ 826843 w 856994"/>
                <a:gd name="connsiteY256" fmla="*/ 579582 h 859487"/>
                <a:gd name="connsiteX257" fmla="*/ 797025 w 856994"/>
                <a:gd name="connsiteY257" fmla="*/ 609399 h 859487"/>
                <a:gd name="connsiteX258" fmla="*/ 757269 w 856994"/>
                <a:gd name="connsiteY258" fmla="*/ 649156 h 859487"/>
                <a:gd name="connsiteX259" fmla="*/ 707573 w 856994"/>
                <a:gd name="connsiteY259" fmla="*/ 678973 h 859487"/>
                <a:gd name="connsiteX260" fmla="*/ 687695 w 856994"/>
                <a:gd name="connsiteY260" fmla="*/ 698852 h 859487"/>
                <a:gd name="connsiteX261" fmla="*/ 618121 w 856994"/>
                <a:gd name="connsiteY261" fmla="*/ 748547 h 859487"/>
                <a:gd name="connsiteX262" fmla="*/ 538608 w 856994"/>
                <a:gd name="connsiteY262" fmla="*/ 808182 h 859487"/>
                <a:gd name="connsiteX263" fmla="*/ 508791 w 856994"/>
                <a:gd name="connsiteY263" fmla="*/ 818121 h 859487"/>
                <a:gd name="connsiteX264" fmla="*/ 469034 w 856994"/>
                <a:gd name="connsiteY264" fmla="*/ 837999 h 859487"/>
                <a:gd name="connsiteX265" fmla="*/ 449156 w 856994"/>
                <a:gd name="connsiteY265" fmla="*/ 857878 h 859487"/>
                <a:gd name="connsiteX266" fmla="*/ 498851 w 856994"/>
                <a:gd name="connsiteY266" fmla="*/ 798243 h 859487"/>
                <a:gd name="connsiteX267" fmla="*/ 528669 w 856994"/>
                <a:gd name="connsiteY267" fmla="*/ 758486 h 859487"/>
                <a:gd name="connsiteX268" fmla="*/ 608182 w 856994"/>
                <a:gd name="connsiteY268" fmla="*/ 718730 h 859487"/>
                <a:gd name="connsiteX269" fmla="*/ 647938 w 856994"/>
                <a:gd name="connsiteY269" fmla="*/ 688912 h 859487"/>
                <a:gd name="connsiteX270" fmla="*/ 677756 w 856994"/>
                <a:gd name="connsiteY270" fmla="*/ 669034 h 859487"/>
                <a:gd name="connsiteX271" fmla="*/ 737391 w 856994"/>
                <a:gd name="connsiteY271" fmla="*/ 649156 h 859487"/>
                <a:gd name="connsiteX272" fmla="*/ 667817 w 856994"/>
                <a:gd name="connsiteY272" fmla="*/ 678973 h 859487"/>
                <a:gd name="connsiteX273" fmla="*/ 618121 w 856994"/>
                <a:gd name="connsiteY273" fmla="*/ 708791 h 859487"/>
                <a:gd name="connsiteX274" fmla="*/ 558486 w 856994"/>
                <a:gd name="connsiteY274" fmla="*/ 728669 h 859487"/>
                <a:gd name="connsiteX275" fmla="*/ 568425 w 856994"/>
                <a:gd name="connsiteY275" fmla="*/ 629278 h 859487"/>
                <a:gd name="connsiteX276" fmla="*/ 588304 w 856994"/>
                <a:gd name="connsiteY276" fmla="*/ 609399 h 859487"/>
                <a:gd name="connsiteX277" fmla="*/ 637999 w 856994"/>
                <a:gd name="connsiteY277" fmla="*/ 539825 h 859487"/>
                <a:gd name="connsiteX278" fmla="*/ 677756 w 856994"/>
                <a:gd name="connsiteY278" fmla="*/ 490130 h 859487"/>
                <a:gd name="connsiteX279" fmla="*/ 707573 w 856994"/>
                <a:gd name="connsiteY279" fmla="*/ 480191 h 859487"/>
                <a:gd name="connsiteX280" fmla="*/ 637999 w 856994"/>
                <a:gd name="connsiteY280" fmla="*/ 510008 h 859487"/>
                <a:gd name="connsiteX281" fmla="*/ 608182 w 856994"/>
                <a:gd name="connsiteY281" fmla="*/ 519947 h 859487"/>
                <a:gd name="connsiteX282" fmla="*/ 528669 w 856994"/>
                <a:gd name="connsiteY282" fmla="*/ 569643 h 859487"/>
                <a:gd name="connsiteX283" fmla="*/ 469034 w 856994"/>
                <a:gd name="connsiteY283" fmla="*/ 599460 h 859487"/>
                <a:gd name="connsiteX284" fmla="*/ 439217 w 856994"/>
                <a:gd name="connsiteY284" fmla="*/ 619338 h 859487"/>
                <a:gd name="connsiteX285" fmla="*/ 419338 w 856994"/>
                <a:gd name="connsiteY285" fmla="*/ 639217 h 859487"/>
                <a:gd name="connsiteX286" fmla="*/ 389521 w 856994"/>
                <a:gd name="connsiteY286" fmla="*/ 649156 h 859487"/>
                <a:gd name="connsiteX287" fmla="*/ 369643 w 856994"/>
                <a:gd name="connsiteY287" fmla="*/ 659095 h 859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</a:cxnLst>
              <a:rect l="l" t="t" r="r" b="b"/>
              <a:pathLst>
                <a:path w="856994" h="859487">
                  <a:moveTo>
                    <a:pt x="121164" y="191956"/>
                  </a:moveTo>
                  <a:cubicBezTo>
                    <a:pt x="180346" y="93320"/>
                    <a:pt x="115445" y="183819"/>
                    <a:pt x="250373" y="82625"/>
                  </a:cubicBezTo>
                  <a:cubicBezTo>
                    <a:pt x="263625" y="72686"/>
                    <a:pt x="276559" y="62307"/>
                    <a:pt x="290130" y="52808"/>
                  </a:cubicBezTo>
                  <a:cubicBezTo>
                    <a:pt x="309702" y="39108"/>
                    <a:pt x="366657" y="-3841"/>
                    <a:pt x="349764" y="13052"/>
                  </a:cubicBezTo>
                  <a:cubicBezTo>
                    <a:pt x="339825" y="22991"/>
                    <a:pt x="331042" y="34240"/>
                    <a:pt x="319947" y="42869"/>
                  </a:cubicBezTo>
                  <a:cubicBezTo>
                    <a:pt x="301089" y="57536"/>
                    <a:pt x="277205" y="65731"/>
                    <a:pt x="260312" y="82625"/>
                  </a:cubicBezTo>
                  <a:cubicBezTo>
                    <a:pt x="250373" y="92564"/>
                    <a:pt x="241590" y="103813"/>
                    <a:pt x="230495" y="112443"/>
                  </a:cubicBezTo>
                  <a:cubicBezTo>
                    <a:pt x="211637" y="127110"/>
                    <a:pt x="187753" y="135305"/>
                    <a:pt x="170860" y="152199"/>
                  </a:cubicBezTo>
                  <a:cubicBezTo>
                    <a:pt x="142535" y="180525"/>
                    <a:pt x="158779" y="166880"/>
                    <a:pt x="121164" y="191956"/>
                  </a:cubicBezTo>
                  <a:cubicBezTo>
                    <a:pt x="114538" y="201895"/>
                    <a:pt x="108748" y="212445"/>
                    <a:pt x="101286" y="221773"/>
                  </a:cubicBezTo>
                  <a:lnTo>
                    <a:pt x="101286" y="221773"/>
                  </a:lnTo>
                  <a:cubicBezTo>
                    <a:pt x="117393" y="207967"/>
                    <a:pt x="134875" y="195823"/>
                    <a:pt x="150982" y="182017"/>
                  </a:cubicBezTo>
                  <a:cubicBezTo>
                    <a:pt x="158097" y="175919"/>
                    <a:pt x="162825" y="166959"/>
                    <a:pt x="170860" y="162138"/>
                  </a:cubicBezTo>
                  <a:cubicBezTo>
                    <a:pt x="179844" y="156748"/>
                    <a:pt x="190738" y="155512"/>
                    <a:pt x="200677" y="152199"/>
                  </a:cubicBezTo>
                  <a:cubicBezTo>
                    <a:pt x="253384" y="99493"/>
                    <a:pt x="204839" y="141751"/>
                    <a:pt x="270251" y="102504"/>
                  </a:cubicBezTo>
                  <a:cubicBezTo>
                    <a:pt x="290737" y="90212"/>
                    <a:pt x="310008" y="75999"/>
                    <a:pt x="329886" y="62747"/>
                  </a:cubicBezTo>
                  <a:cubicBezTo>
                    <a:pt x="339825" y="56121"/>
                    <a:pt x="348372" y="46646"/>
                    <a:pt x="359704" y="42869"/>
                  </a:cubicBezTo>
                  <a:lnTo>
                    <a:pt x="389521" y="32930"/>
                  </a:lnTo>
                  <a:cubicBezTo>
                    <a:pt x="399460" y="22991"/>
                    <a:pt x="414893" y="-10223"/>
                    <a:pt x="419338" y="3112"/>
                  </a:cubicBezTo>
                  <a:cubicBezTo>
                    <a:pt x="425326" y="21075"/>
                    <a:pt x="394183" y="75530"/>
                    <a:pt x="379582" y="92565"/>
                  </a:cubicBezTo>
                  <a:cubicBezTo>
                    <a:pt x="367385" y="106795"/>
                    <a:pt x="352166" y="118217"/>
                    <a:pt x="339825" y="132321"/>
                  </a:cubicBezTo>
                  <a:cubicBezTo>
                    <a:pt x="328917" y="144788"/>
                    <a:pt x="321721" y="160365"/>
                    <a:pt x="310008" y="172078"/>
                  </a:cubicBezTo>
                  <a:cubicBezTo>
                    <a:pt x="298295" y="183791"/>
                    <a:pt x="282632" y="190890"/>
                    <a:pt x="270251" y="201895"/>
                  </a:cubicBezTo>
                  <a:cubicBezTo>
                    <a:pt x="252742" y="217459"/>
                    <a:pt x="237121" y="235026"/>
                    <a:pt x="220556" y="251591"/>
                  </a:cubicBezTo>
                  <a:cubicBezTo>
                    <a:pt x="213930" y="258217"/>
                    <a:pt x="208474" y="266271"/>
                    <a:pt x="200677" y="271469"/>
                  </a:cubicBezTo>
                  <a:lnTo>
                    <a:pt x="170860" y="291347"/>
                  </a:lnTo>
                  <a:cubicBezTo>
                    <a:pt x="147290" y="322775"/>
                    <a:pt x="140300" y="336000"/>
                    <a:pt x="111225" y="360921"/>
                  </a:cubicBezTo>
                  <a:cubicBezTo>
                    <a:pt x="98648" y="371701"/>
                    <a:pt x="83935" y="379830"/>
                    <a:pt x="71469" y="390738"/>
                  </a:cubicBezTo>
                  <a:cubicBezTo>
                    <a:pt x="57364" y="403079"/>
                    <a:pt x="16118" y="440891"/>
                    <a:pt x="31712" y="430495"/>
                  </a:cubicBezTo>
                  <a:cubicBezTo>
                    <a:pt x="82800" y="396436"/>
                    <a:pt x="176025" y="335878"/>
                    <a:pt x="210617" y="301286"/>
                  </a:cubicBezTo>
                  <a:cubicBezTo>
                    <a:pt x="233808" y="278095"/>
                    <a:pt x="249077" y="242083"/>
                    <a:pt x="280191" y="231712"/>
                  </a:cubicBezTo>
                  <a:cubicBezTo>
                    <a:pt x="290130" y="228399"/>
                    <a:pt x="300850" y="226861"/>
                    <a:pt x="310008" y="221773"/>
                  </a:cubicBezTo>
                  <a:cubicBezTo>
                    <a:pt x="360585" y="193675"/>
                    <a:pt x="359361" y="192299"/>
                    <a:pt x="389521" y="162138"/>
                  </a:cubicBezTo>
                  <a:cubicBezTo>
                    <a:pt x="386208" y="178703"/>
                    <a:pt x="386443" y="196397"/>
                    <a:pt x="379582" y="211834"/>
                  </a:cubicBezTo>
                  <a:cubicBezTo>
                    <a:pt x="372854" y="226972"/>
                    <a:pt x="359393" y="238111"/>
                    <a:pt x="349764" y="251591"/>
                  </a:cubicBezTo>
                  <a:cubicBezTo>
                    <a:pt x="342821" y="261311"/>
                    <a:pt x="337752" y="272418"/>
                    <a:pt x="329886" y="281408"/>
                  </a:cubicBezTo>
                  <a:cubicBezTo>
                    <a:pt x="314460" y="299038"/>
                    <a:pt x="293186" y="311612"/>
                    <a:pt x="280191" y="331104"/>
                  </a:cubicBezTo>
                  <a:cubicBezTo>
                    <a:pt x="256290" y="366953"/>
                    <a:pt x="241524" y="393325"/>
                    <a:pt x="200677" y="420556"/>
                  </a:cubicBezTo>
                  <a:cubicBezTo>
                    <a:pt x="190738" y="427182"/>
                    <a:pt x="179850" y="432568"/>
                    <a:pt x="170860" y="440434"/>
                  </a:cubicBezTo>
                  <a:cubicBezTo>
                    <a:pt x="153229" y="455861"/>
                    <a:pt x="137729" y="473564"/>
                    <a:pt x="121164" y="490130"/>
                  </a:cubicBezTo>
                  <a:cubicBezTo>
                    <a:pt x="114538" y="496756"/>
                    <a:pt x="133008" y="475073"/>
                    <a:pt x="141043" y="470252"/>
                  </a:cubicBezTo>
                  <a:cubicBezTo>
                    <a:pt x="157608" y="460313"/>
                    <a:pt x="174440" y="450805"/>
                    <a:pt x="190738" y="440434"/>
                  </a:cubicBezTo>
                  <a:cubicBezTo>
                    <a:pt x="265923" y="392589"/>
                    <a:pt x="224712" y="409232"/>
                    <a:pt x="280191" y="390738"/>
                  </a:cubicBezTo>
                  <a:cubicBezTo>
                    <a:pt x="298337" y="377128"/>
                    <a:pt x="364895" y="326061"/>
                    <a:pt x="379582" y="321165"/>
                  </a:cubicBezTo>
                  <a:lnTo>
                    <a:pt x="409399" y="311225"/>
                  </a:lnTo>
                  <a:cubicBezTo>
                    <a:pt x="396147" y="331103"/>
                    <a:pt x="386536" y="353967"/>
                    <a:pt x="369643" y="370860"/>
                  </a:cubicBezTo>
                  <a:cubicBezTo>
                    <a:pt x="343599" y="396904"/>
                    <a:pt x="282926" y="424158"/>
                    <a:pt x="250373" y="440434"/>
                  </a:cubicBezTo>
                  <a:cubicBezTo>
                    <a:pt x="277881" y="412926"/>
                    <a:pt x="240179" y="449021"/>
                    <a:pt x="310008" y="400678"/>
                  </a:cubicBezTo>
                  <a:cubicBezTo>
                    <a:pt x="337248" y="381820"/>
                    <a:pt x="361955" y="359420"/>
                    <a:pt x="389521" y="341043"/>
                  </a:cubicBezTo>
                  <a:cubicBezTo>
                    <a:pt x="399460" y="334417"/>
                    <a:pt x="408654" y="326507"/>
                    <a:pt x="419338" y="321165"/>
                  </a:cubicBezTo>
                  <a:cubicBezTo>
                    <a:pt x="501637" y="280015"/>
                    <a:pt x="393524" y="348313"/>
                    <a:pt x="478973" y="291347"/>
                  </a:cubicBezTo>
                  <a:cubicBezTo>
                    <a:pt x="475660" y="304599"/>
                    <a:pt x="476274" y="319520"/>
                    <a:pt x="469034" y="331104"/>
                  </a:cubicBezTo>
                  <a:cubicBezTo>
                    <a:pt x="444211" y="370821"/>
                    <a:pt x="434567" y="369097"/>
                    <a:pt x="399460" y="380799"/>
                  </a:cubicBezTo>
                  <a:cubicBezTo>
                    <a:pt x="321969" y="458293"/>
                    <a:pt x="450054" y="332802"/>
                    <a:pt x="349764" y="420556"/>
                  </a:cubicBezTo>
                  <a:cubicBezTo>
                    <a:pt x="269533" y="490758"/>
                    <a:pt x="333709" y="453432"/>
                    <a:pt x="260312" y="490130"/>
                  </a:cubicBezTo>
                  <a:cubicBezTo>
                    <a:pt x="253686" y="500069"/>
                    <a:pt x="248881" y="511500"/>
                    <a:pt x="240434" y="519947"/>
                  </a:cubicBezTo>
                  <a:cubicBezTo>
                    <a:pt x="231987" y="528394"/>
                    <a:pt x="219945" y="532363"/>
                    <a:pt x="210617" y="539825"/>
                  </a:cubicBezTo>
                  <a:cubicBezTo>
                    <a:pt x="203299" y="545679"/>
                    <a:pt x="198056" y="553850"/>
                    <a:pt x="190738" y="559704"/>
                  </a:cubicBezTo>
                  <a:cubicBezTo>
                    <a:pt x="181410" y="567166"/>
                    <a:pt x="154295" y="589521"/>
                    <a:pt x="160921" y="579582"/>
                  </a:cubicBezTo>
                  <a:cubicBezTo>
                    <a:pt x="208428" y="508323"/>
                    <a:pt x="297322" y="493905"/>
                    <a:pt x="359704" y="440434"/>
                  </a:cubicBezTo>
                  <a:cubicBezTo>
                    <a:pt x="372449" y="429510"/>
                    <a:pt x="429634" y="375651"/>
                    <a:pt x="459095" y="360921"/>
                  </a:cubicBezTo>
                  <a:cubicBezTo>
                    <a:pt x="541395" y="319772"/>
                    <a:pt x="433275" y="388072"/>
                    <a:pt x="518730" y="331104"/>
                  </a:cubicBezTo>
                  <a:cubicBezTo>
                    <a:pt x="508882" y="370496"/>
                    <a:pt x="509064" y="386166"/>
                    <a:pt x="478973" y="420556"/>
                  </a:cubicBezTo>
                  <a:cubicBezTo>
                    <a:pt x="468065" y="433022"/>
                    <a:pt x="450930" y="438660"/>
                    <a:pt x="439217" y="450373"/>
                  </a:cubicBezTo>
                  <a:cubicBezTo>
                    <a:pt x="430770" y="458820"/>
                    <a:pt x="427274" y="471263"/>
                    <a:pt x="419338" y="480191"/>
                  </a:cubicBezTo>
                  <a:cubicBezTo>
                    <a:pt x="400662" y="501202"/>
                    <a:pt x="379582" y="519947"/>
                    <a:pt x="359704" y="539825"/>
                  </a:cubicBezTo>
                  <a:lnTo>
                    <a:pt x="329886" y="569643"/>
                  </a:lnTo>
                  <a:cubicBezTo>
                    <a:pt x="319947" y="579582"/>
                    <a:pt x="287782" y="606286"/>
                    <a:pt x="300069" y="599460"/>
                  </a:cubicBezTo>
                  <a:cubicBezTo>
                    <a:pt x="329886" y="582895"/>
                    <a:pt x="360883" y="568295"/>
                    <a:pt x="389521" y="549765"/>
                  </a:cubicBezTo>
                  <a:cubicBezTo>
                    <a:pt x="417336" y="531767"/>
                    <a:pt x="441165" y="508046"/>
                    <a:pt x="469034" y="490130"/>
                  </a:cubicBezTo>
                  <a:cubicBezTo>
                    <a:pt x="509826" y="463907"/>
                    <a:pt x="535971" y="459275"/>
                    <a:pt x="578364" y="440434"/>
                  </a:cubicBezTo>
                  <a:cubicBezTo>
                    <a:pt x="591903" y="434417"/>
                    <a:pt x="604869" y="427182"/>
                    <a:pt x="618121" y="420556"/>
                  </a:cubicBezTo>
                  <a:cubicBezTo>
                    <a:pt x="571275" y="490825"/>
                    <a:pt x="632455" y="406222"/>
                    <a:pt x="558486" y="480191"/>
                  </a:cubicBezTo>
                  <a:cubicBezTo>
                    <a:pt x="543486" y="495191"/>
                    <a:pt x="532699" y="513921"/>
                    <a:pt x="518730" y="529886"/>
                  </a:cubicBezTo>
                  <a:cubicBezTo>
                    <a:pt x="456039" y="601532"/>
                    <a:pt x="521365" y="523539"/>
                    <a:pt x="459095" y="579582"/>
                  </a:cubicBezTo>
                  <a:cubicBezTo>
                    <a:pt x="434717" y="601522"/>
                    <a:pt x="416810" y="630963"/>
                    <a:pt x="389521" y="649156"/>
                  </a:cubicBezTo>
                  <a:cubicBezTo>
                    <a:pt x="379582" y="655782"/>
                    <a:pt x="369032" y="661572"/>
                    <a:pt x="359704" y="669034"/>
                  </a:cubicBezTo>
                  <a:cubicBezTo>
                    <a:pt x="352387" y="674888"/>
                    <a:pt x="333971" y="696229"/>
                    <a:pt x="339825" y="688912"/>
                  </a:cubicBezTo>
                  <a:cubicBezTo>
                    <a:pt x="407142" y="604763"/>
                    <a:pt x="440416" y="575601"/>
                    <a:pt x="538608" y="500069"/>
                  </a:cubicBezTo>
                  <a:cubicBezTo>
                    <a:pt x="676121" y="394290"/>
                    <a:pt x="616268" y="417863"/>
                    <a:pt x="697634" y="390738"/>
                  </a:cubicBezTo>
                  <a:cubicBezTo>
                    <a:pt x="673154" y="439698"/>
                    <a:pt x="663806" y="464323"/>
                    <a:pt x="618121" y="510008"/>
                  </a:cubicBezTo>
                  <a:lnTo>
                    <a:pt x="568425" y="559704"/>
                  </a:lnTo>
                  <a:cubicBezTo>
                    <a:pt x="555173" y="572956"/>
                    <a:pt x="539914" y="584467"/>
                    <a:pt x="528669" y="599460"/>
                  </a:cubicBezTo>
                  <a:cubicBezTo>
                    <a:pt x="518730" y="612712"/>
                    <a:pt x="509933" y="626904"/>
                    <a:pt x="498851" y="639217"/>
                  </a:cubicBezTo>
                  <a:cubicBezTo>
                    <a:pt x="480045" y="660113"/>
                    <a:pt x="454811" y="675462"/>
                    <a:pt x="439217" y="698852"/>
                  </a:cubicBezTo>
                  <a:cubicBezTo>
                    <a:pt x="432591" y="708791"/>
                    <a:pt x="427274" y="719741"/>
                    <a:pt x="419338" y="728669"/>
                  </a:cubicBezTo>
                  <a:cubicBezTo>
                    <a:pt x="400661" y="749680"/>
                    <a:pt x="375298" y="764914"/>
                    <a:pt x="359704" y="788304"/>
                  </a:cubicBezTo>
                  <a:cubicBezTo>
                    <a:pt x="346452" y="808182"/>
                    <a:pt x="309263" y="869306"/>
                    <a:pt x="319947" y="847938"/>
                  </a:cubicBezTo>
                  <a:cubicBezTo>
                    <a:pt x="326573" y="834686"/>
                    <a:pt x="329016" y="818315"/>
                    <a:pt x="339825" y="808182"/>
                  </a:cubicBezTo>
                  <a:cubicBezTo>
                    <a:pt x="543563" y="617179"/>
                    <a:pt x="407772" y="767740"/>
                    <a:pt x="568425" y="639217"/>
                  </a:cubicBezTo>
                  <a:cubicBezTo>
                    <a:pt x="628788" y="590927"/>
                    <a:pt x="597540" y="604605"/>
                    <a:pt x="657877" y="589521"/>
                  </a:cubicBezTo>
                  <a:cubicBezTo>
                    <a:pt x="671129" y="579582"/>
                    <a:pt x="683153" y="567749"/>
                    <a:pt x="697634" y="559704"/>
                  </a:cubicBezTo>
                  <a:cubicBezTo>
                    <a:pt x="728259" y="542690"/>
                    <a:pt x="754333" y="538074"/>
                    <a:pt x="787086" y="529886"/>
                  </a:cubicBezTo>
                  <a:cubicBezTo>
                    <a:pt x="724153" y="592821"/>
                    <a:pt x="708349" y="615053"/>
                    <a:pt x="598243" y="659095"/>
                  </a:cubicBezTo>
                  <a:cubicBezTo>
                    <a:pt x="581678" y="665721"/>
                    <a:pt x="564505" y="670994"/>
                    <a:pt x="548547" y="678973"/>
                  </a:cubicBezTo>
                  <a:cubicBezTo>
                    <a:pt x="471476" y="717509"/>
                    <a:pt x="563862" y="683809"/>
                    <a:pt x="488912" y="708791"/>
                  </a:cubicBezTo>
                  <a:cubicBezTo>
                    <a:pt x="478973" y="715417"/>
                    <a:pt x="470074" y="723964"/>
                    <a:pt x="459095" y="728669"/>
                  </a:cubicBezTo>
                  <a:cubicBezTo>
                    <a:pt x="446539" y="734050"/>
                    <a:pt x="427534" y="749536"/>
                    <a:pt x="419338" y="738608"/>
                  </a:cubicBezTo>
                  <a:cubicBezTo>
                    <a:pt x="396933" y="708735"/>
                    <a:pt x="475776" y="632663"/>
                    <a:pt x="478973" y="629278"/>
                  </a:cubicBezTo>
                  <a:cubicBezTo>
                    <a:pt x="517578" y="588402"/>
                    <a:pt x="559789" y="551026"/>
                    <a:pt x="598243" y="510008"/>
                  </a:cubicBezTo>
                  <a:cubicBezTo>
                    <a:pt x="609572" y="497923"/>
                    <a:pt x="617055" y="482633"/>
                    <a:pt x="628060" y="470252"/>
                  </a:cubicBezTo>
                  <a:cubicBezTo>
                    <a:pt x="643624" y="452743"/>
                    <a:pt x="662084" y="437969"/>
                    <a:pt x="677756" y="420556"/>
                  </a:cubicBezTo>
                  <a:cubicBezTo>
                    <a:pt x="691947" y="404788"/>
                    <a:pt x="702512" y="385860"/>
                    <a:pt x="717512" y="370860"/>
                  </a:cubicBezTo>
                  <a:cubicBezTo>
                    <a:pt x="725959" y="362413"/>
                    <a:pt x="747330" y="362927"/>
                    <a:pt x="747330" y="350982"/>
                  </a:cubicBezTo>
                  <a:cubicBezTo>
                    <a:pt x="747330" y="340505"/>
                    <a:pt x="726992" y="356460"/>
                    <a:pt x="717512" y="360921"/>
                  </a:cubicBezTo>
                  <a:cubicBezTo>
                    <a:pt x="670590" y="383002"/>
                    <a:pt x="626920" y="412287"/>
                    <a:pt x="578364" y="430495"/>
                  </a:cubicBezTo>
                  <a:cubicBezTo>
                    <a:pt x="551860" y="440434"/>
                    <a:pt x="525133" y="449799"/>
                    <a:pt x="498851" y="460312"/>
                  </a:cubicBezTo>
                  <a:cubicBezTo>
                    <a:pt x="458862" y="476308"/>
                    <a:pt x="421366" y="499562"/>
                    <a:pt x="379582" y="510008"/>
                  </a:cubicBezTo>
                  <a:cubicBezTo>
                    <a:pt x="366330" y="513321"/>
                    <a:pt x="352960" y="516194"/>
                    <a:pt x="339825" y="519947"/>
                  </a:cubicBezTo>
                  <a:cubicBezTo>
                    <a:pt x="329751" y="522825"/>
                    <a:pt x="320115" y="527129"/>
                    <a:pt x="310008" y="529886"/>
                  </a:cubicBezTo>
                  <a:cubicBezTo>
                    <a:pt x="283651" y="537075"/>
                    <a:pt x="256413" y="541126"/>
                    <a:pt x="230495" y="549765"/>
                  </a:cubicBezTo>
                  <a:lnTo>
                    <a:pt x="170860" y="569643"/>
                  </a:lnTo>
                  <a:cubicBezTo>
                    <a:pt x="274938" y="435829"/>
                    <a:pt x="201440" y="515999"/>
                    <a:pt x="339825" y="400678"/>
                  </a:cubicBezTo>
                  <a:cubicBezTo>
                    <a:pt x="347024" y="394679"/>
                    <a:pt x="351907" y="385997"/>
                    <a:pt x="359704" y="380799"/>
                  </a:cubicBezTo>
                  <a:cubicBezTo>
                    <a:pt x="391851" y="359368"/>
                    <a:pt x="431776" y="348486"/>
                    <a:pt x="459095" y="321165"/>
                  </a:cubicBezTo>
                  <a:cubicBezTo>
                    <a:pt x="465721" y="314539"/>
                    <a:pt x="471656" y="307140"/>
                    <a:pt x="478973" y="301286"/>
                  </a:cubicBezTo>
                  <a:cubicBezTo>
                    <a:pt x="488301" y="293824"/>
                    <a:pt x="515958" y="271852"/>
                    <a:pt x="508791" y="281408"/>
                  </a:cubicBezTo>
                  <a:cubicBezTo>
                    <a:pt x="491924" y="303898"/>
                    <a:pt x="470914" y="323241"/>
                    <a:pt x="449156" y="341043"/>
                  </a:cubicBezTo>
                  <a:cubicBezTo>
                    <a:pt x="412712" y="370860"/>
                    <a:pt x="377495" y="402243"/>
                    <a:pt x="339825" y="430495"/>
                  </a:cubicBezTo>
                  <a:cubicBezTo>
                    <a:pt x="326573" y="440434"/>
                    <a:pt x="312794" y="449707"/>
                    <a:pt x="300069" y="460312"/>
                  </a:cubicBezTo>
                  <a:cubicBezTo>
                    <a:pt x="292870" y="466311"/>
                    <a:pt x="287688" y="474568"/>
                    <a:pt x="280191" y="480191"/>
                  </a:cubicBezTo>
                  <a:cubicBezTo>
                    <a:pt x="261079" y="494525"/>
                    <a:pt x="220556" y="519947"/>
                    <a:pt x="220556" y="519947"/>
                  </a:cubicBezTo>
                  <a:cubicBezTo>
                    <a:pt x="225110" y="469853"/>
                    <a:pt x="225431" y="390928"/>
                    <a:pt x="250373" y="341043"/>
                  </a:cubicBezTo>
                  <a:cubicBezTo>
                    <a:pt x="259860" y="322069"/>
                    <a:pt x="276878" y="307912"/>
                    <a:pt x="290130" y="291347"/>
                  </a:cubicBezTo>
                  <a:cubicBezTo>
                    <a:pt x="307072" y="240521"/>
                    <a:pt x="304768" y="236955"/>
                    <a:pt x="359704" y="182017"/>
                  </a:cubicBezTo>
                  <a:cubicBezTo>
                    <a:pt x="366330" y="175391"/>
                    <a:pt x="388472" y="159175"/>
                    <a:pt x="379582" y="162138"/>
                  </a:cubicBezTo>
                  <a:cubicBezTo>
                    <a:pt x="361255" y="168247"/>
                    <a:pt x="346268" y="181717"/>
                    <a:pt x="329886" y="191956"/>
                  </a:cubicBezTo>
                  <a:cubicBezTo>
                    <a:pt x="293255" y="214850"/>
                    <a:pt x="260260" y="244514"/>
                    <a:pt x="220556" y="261530"/>
                  </a:cubicBezTo>
                  <a:cubicBezTo>
                    <a:pt x="197365" y="271469"/>
                    <a:pt x="172973" y="278977"/>
                    <a:pt x="150982" y="291347"/>
                  </a:cubicBezTo>
                  <a:cubicBezTo>
                    <a:pt x="119748" y="308916"/>
                    <a:pt x="61530" y="350982"/>
                    <a:pt x="61530" y="350982"/>
                  </a:cubicBezTo>
                  <a:cubicBezTo>
                    <a:pt x="78095" y="321165"/>
                    <a:pt x="92304" y="289911"/>
                    <a:pt x="111225" y="261530"/>
                  </a:cubicBezTo>
                  <a:cubicBezTo>
                    <a:pt x="137115" y="222694"/>
                    <a:pt x="211868" y="148351"/>
                    <a:pt x="240434" y="122382"/>
                  </a:cubicBezTo>
                  <a:cubicBezTo>
                    <a:pt x="249273" y="114347"/>
                    <a:pt x="261323" y="110440"/>
                    <a:pt x="270251" y="102504"/>
                  </a:cubicBezTo>
                  <a:cubicBezTo>
                    <a:pt x="291262" y="83827"/>
                    <a:pt x="342458" y="17725"/>
                    <a:pt x="329886" y="42869"/>
                  </a:cubicBezTo>
                  <a:cubicBezTo>
                    <a:pt x="323260" y="56121"/>
                    <a:pt x="319493" y="71243"/>
                    <a:pt x="310008" y="82625"/>
                  </a:cubicBezTo>
                  <a:cubicBezTo>
                    <a:pt x="302361" y="91802"/>
                    <a:pt x="289261" y="94730"/>
                    <a:pt x="280191" y="102504"/>
                  </a:cubicBezTo>
                  <a:cubicBezTo>
                    <a:pt x="265961" y="114701"/>
                    <a:pt x="254538" y="129919"/>
                    <a:pt x="240434" y="142260"/>
                  </a:cubicBezTo>
                  <a:cubicBezTo>
                    <a:pt x="220706" y="159521"/>
                    <a:pt x="193127" y="177112"/>
                    <a:pt x="170860" y="191956"/>
                  </a:cubicBezTo>
                  <a:cubicBezTo>
                    <a:pt x="109981" y="283274"/>
                    <a:pt x="193178" y="171700"/>
                    <a:pt x="121164" y="231712"/>
                  </a:cubicBezTo>
                  <a:cubicBezTo>
                    <a:pt x="48956" y="291885"/>
                    <a:pt x="129897" y="258619"/>
                    <a:pt x="61530" y="281408"/>
                  </a:cubicBezTo>
                  <a:cubicBezTo>
                    <a:pt x="48278" y="291347"/>
                    <a:pt x="34499" y="300620"/>
                    <a:pt x="21773" y="311225"/>
                  </a:cubicBezTo>
                  <a:cubicBezTo>
                    <a:pt x="14574" y="317224"/>
                    <a:pt x="-6356" y="335547"/>
                    <a:pt x="1895" y="331104"/>
                  </a:cubicBezTo>
                  <a:cubicBezTo>
                    <a:pt x="52923" y="303628"/>
                    <a:pt x="99146" y="267570"/>
                    <a:pt x="150982" y="241652"/>
                  </a:cubicBezTo>
                  <a:cubicBezTo>
                    <a:pt x="184112" y="225087"/>
                    <a:pt x="216438" y="206803"/>
                    <a:pt x="250373" y="191956"/>
                  </a:cubicBezTo>
                  <a:cubicBezTo>
                    <a:pt x="269570" y="183557"/>
                    <a:pt x="290130" y="178704"/>
                    <a:pt x="310008" y="172078"/>
                  </a:cubicBezTo>
                  <a:cubicBezTo>
                    <a:pt x="324932" y="162128"/>
                    <a:pt x="383107" y="113191"/>
                    <a:pt x="329886" y="201895"/>
                  </a:cubicBezTo>
                  <a:cubicBezTo>
                    <a:pt x="307125" y="239830"/>
                    <a:pt x="271604" y="254134"/>
                    <a:pt x="240434" y="281408"/>
                  </a:cubicBezTo>
                  <a:cubicBezTo>
                    <a:pt x="226329" y="293749"/>
                    <a:pt x="215312" y="309457"/>
                    <a:pt x="200677" y="321165"/>
                  </a:cubicBezTo>
                  <a:cubicBezTo>
                    <a:pt x="182022" y="336089"/>
                    <a:pt x="157936" y="344028"/>
                    <a:pt x="141043" y="360921"/>
                  </a:cubicBezTo>
                  <a:lnTo>
                    <a:pt x="101286" y="400678"/>
                  </a:lnTo>
                  <a:cubicBezTo>
                    <a:pt x="162708" y="339256"/>
                    <a:pt x="163934" y="332408"/>
                    <a:pt x="240434" y="281408"/>
                  </a:cubicBezTo>
                  <a:cubicBezTo>
                    <a:pt x="252762" y="273189"/>
                    <a:pt x="267863" y="269749"/>
                    <a:pt x="280191" y="261530"/>
                  </a:cubicBezTo>
                  <a:cubicBezTo>
                    <a:pt x="282541" y="259963"/>
                    <a:pt x="401562" y="168063"/>
                    <a:pt x="419338" y="162138"/>
                  </a:cubicBezTo>
                  <a:lnTo>
                    <a:pt x="449156" y="152199"/>
                  </a:lnTo>
                  <a:cubicBezTo>
                    <a:pt x="459095" y="145573"/>
                    <a:pt x="467994" y="137026"/>
                    <a:pt x="478973" y="132321"/>
                  </a:cubicBezTo>
                  <a:cubicBezTo>
                    <a:pt x="491529" y="126940"/>
                    <a:pt x="516051" y="108987"/>
                    <a:pt x="518730" y="122382"/>
                  </a:cubicBezTo>
                  <a:cubicBezTo>
                    <a:pt x="523089" y="144175"/>
                    <a:pt x="503140" y="164944"/>
                    <a:pt x="488912" y="182017"/>
                  </a:cubicBezTo>
                  <a:cubicBezTo>
                    <a:pt x="469358" y="205482"/>
                    <a:pt x="440936" y="220054"/>
                    <a:pt x="419338" y="241652"/>
                  </a:cubicBezTo>
                  <a:cubicBezTo>
                    <a:pt x="410891" y="250099"/>
                    <a:pt x="407907" y="263022"/>
                    <a:pt x="399460" y="271469"/>
                  </a:cubicBezTo>
                  <a:cubicBezTo>
                    <a:pt x="355833" y="315096"/>
                    <a:pt x="369386" y="287307"/>
                    <a:pt x="329886" y="321165"/>
                  </a:cubicBezTo>
                  <a:cubicBezTo>
                    <a:pt x="269859" y="372617"/>
                    <a:pt x="315100" y="352598"/>
                    <a:pt x="260312" y="370860"/>
                  </a:cubicBezTo>
                  <a:cubicBezTo>
                    <a:pt x="250373" y="380799"/>
                    <a:pt x="241374" y="391777"/>
                    <a:pt x="230495" y="400678"/>
                  </a:cubicBezTo>
                  <a:cubicBezTo>
                    <a:pt x="204854" y="421657"/>
                    <a:pt x="174409" y="436885"/>
                    <a:pt x="150982" y="460312"/>
                  </a:cubicBezTo>
                  <a:cubicBezTo>
                    <a:pt x="137730" y="473564"/>
                    <a:pt x="95090" y="509603"/>
                    <a:pt x="111225" y="500069"/>
                  </a:cubicBezTo>
                  <a:cubicBezTo>
                    <a:pt x="288975" y="395035"/>
                    <a:pt x="279116" y="389529"/>
                    <a:pt x="419338" y="331104"/>
                  </a:cubicBezTo>
                  <a:cubicBezTo>
                    <a:pt x="429009" y="327074"/>
                    <a:pt x="439217" y="324478"/>
                    <a:pt x="449156" y="321165"/>
                  </a:cubicBezTo>
                  <a:cubicBezTo>
                    <a:pt x="483850" y="286469"/>
                    <a:pt x="460144" y="304249"/>
                    <a:pt x="528669" y="281408"/>
                  </a:cubicBezTo>
                  <a:lnTo>
                    <a:pt x="558486" y="271469"/>
                  </a:lnTo>
                  <a:cubicBezTo>
                    <a:pt x="521123" y="346195"/>
                    <a:pt x="558570" y="288576"/>
                    <a:pt x="459095" y="360921"/>
                  </a:cubicBezTo>
                  <a:cubicBezTo>
                    <a:pt x="447727" y="369188"/>
                    <a:pt x="440075" y="381739"/>
                    <a:pt x="429277" y="390738"/>
                  </a:cubicBezTo>
                  <a:cubicBezTo>
                    <a:pt x="420100" y="398385"/>
                    <a:pt x="409016" y="403450"/>
                    <a:pt x="399460" y="410617"/>
                  </a:cubicBezTo>
                  <a:cubicBezTo>
                    <a:pt x="305023" y="481445"/>
                    <a:pt x="387356" y="425310"/>
                    <a:pt x="319947" y="470252"/>
                  </a:cubicBezTo>
                  <a:cubicBezTo>
                    <a:pt x="313321" y="480191"/>
                    <a:pt x="309397" y="492607"/>
                    <a:pt x="300069" y="500069"/>
                  </a:cubicBezTo>
                  <a:cubicBezTo>
                    <a:pt x="291888" y="506614"/>
                    <a:pt x="279348" y="504810"/>
                    <a:pt x="270251" y="510008"/>
                  </a:cubicBezTo>
                  <a:cubicBezTo>
                    <a:pt x="255869" y="518226"/>
                    <a:pt x="243220" y="529220"/>
                    <a:pt x="230495" y="539825"/>
                  </a:cubicBezTo>
                  <a:cubicBezTo>
                    <a:pt x="223296" y="545824"/>
                    <a:pt x="217934" y="553850"/>
                    <a:pt x="210617" y="559704"/>
                  </a:cubicBezTo>
                  <a:cubicBezTo>
                    <a:pt x="201289" y="567166"/>
                    <a:pt x="173337" y="588910"/>
                    <a:pt x="180799" y="579582"/>
                  </a:cubicBezTo>
                  <a:cubicBezTo>
                    <a:pt x="220330" y="530168"/>
                    <a:pt x="283598" y="478486"/>
                    <a:pt x="339825" y="450373"/>
                  </a:cubicBezTo>
                  <a:cubicBezTo>
                    <a:pt x="359703" y="440434"/>
                    <a:pt x="380263" y="431754"/>
                    <a:pt x="399460" y="420556"/>
                  </a:cubicBezTo>
                  <a:cubicBezTo>
                    <a:pt x="496773" y="363790"/>
                    <a:pt x="421140" y="398179"/>
                    <a:pt x="508791" y="350982"/>
                  </a:cubicBezTo>
                  <a:cubicBezTo>
                    <a:pt x="534882" y="336933"/>
                    <a:pt x="560192" y="320596"/>
                    <a:pt x="588304" y="311225"/>
                  </a:cubicBezTo>
                  <a:lnTo>
                    <a:pt x="647938" y="291347"/>
                  </a:lnTo>
                  <a:cubicBezTo>
                    <a:pt x="657877" y="288034"/>
                    <a:pt x="667483" y="283463"/>
                    <a:pt x="677756" y="281408"/>
                  </a:cubicBezTo>
                  <a:lnTo>
                    <a:pt x="727451" y="271469"/>
                  </a:lnTo>
                  <a:cubicBezTo>
                    <a:pt x="744016" y="274782"/>
                    <a:pt x="783421" y="265723"/>
                    <a:pt x="777147" y="281408"/>
                  </a:cubicBezTo>
                  <a:cubicBezTo>
                    <a:pt x="761486" y="320560"/>
                    <a:pt x="717512" y="341043"/>
                    <a:pt x="687695" y="370860"/>
                  </a:cubicBezTo>
                  <a:cubicBezTo>
                    <a:pt x="638468" y="420087"/>
                    <a:pt x="627982" y="433860"/>
                    <a:pt x="558486" y="480191"/>
                  </a:cubicBezTo>
                  <a:cubicBezTo>
                    <a:pt x="548547" y="486817"/>
                    <a:pt x="537846" y="492422"/>
                    <a:pt x="528669" y="500069"/>
                  </a:cubicBezTo>
                  <a:cubicBezTo>
                    <a:pt x="517871" y="509067"/>
                    <a:pt x="509649" y="520887"/>
                    <a:pt x="498851" y="529886"/>
                  </a:cubicBezTo>
                  <a:cubicBezTo>
                    <a:pt x="489674" y="537533"/>
                    <a:pt x="478211" y="542118"/>
                    <a:pt x="469034" y="549765"/>
                  </a:cubicBezTo>
                  <a:cubicBezTo>
                    <a:pt x="458236" y="558763"/>
                    <a:pt x="450312" y="570953"/>
                    <a:pt x="439217" y="579582"/>
                  </a:cubicBezTo>
                  <a:cubicBezTo>
                    <a:pt x="420359" y="594249"/>
                    <a:pt x="396475" y="602444"/>
                    <a:pt x="379582" y="619338"/>
                  </a:cubicBezTo>
                  <a:cubicBezTo>
                    <a:pt x="372956" y="625964"/>
                    <a:pt x="357431" y="648308"/>
                    <a:pt x="359704" y="639217"/>
                  </a:cubicBezTo>
                  <a:cubicBezTo>
                    <a:pt x="370604" y="595616"/>
                    <a:pt x="396826" y="567640"/>
                    <a:pt x="429277" y="539825"/>
                  </a:cubicBezTo>
                  <a:cubicBezTo>
                    <a:pt x="438347" y="532051"/>
                    <a:pt x="449375" y="526890"/>
                    <a:pt x="459095" y="519947"/>
                  </a:cubicBezTo>
                  <a:cubicBezTo>
                    <a:pt x="472575" y="510319"/>
                    <a:pt x="486274" y="500910"/>
                    <a:pt x="498851" y="490130"/>
                  </a:cubicBezTo>
                  <a:cubicBezTo>
                    <a:pt x="571701" y="427687"/>
                    <a:pt x="481781" y="489944"/>
                    <a:pt x="568425" y="440434"/>
                  </a:cubicBezTo>
                  <a:cubicBezTo>
                    <a:pt x="578797" y="434507"/>
                    <a:pt x="609223" y="415850"/>
                    <a:pt x="598243" y="420556"/>
                  </a:cubicBezTo>
                  <a:cubicBezTo>
                    <a:pt x="564197" y="435147"/>
                    <a:pt x="530614" y="451194"/>
                    <a:pt x="498851" y="470252"/>
                  </a:cubicBezTo>
                  <a:cubicBezTo>
                    <a:pt x="482286" y="480191"/>
                    <a:pt x="465538" y="489831"/>
                    <a:pt x="449156" y="500069"/>
                  </a:cubicBezTo>
                  <a:cubicBezTo>
                    <a:pt x="439026" y="506400"/>
                    <a:pt x="430022" y="514605"/>
                    <a:pt x="419338" y="519947"/>
                  </a:cubicBezTo>
                  <a:cubicBezTo>
                    <a:pt x="409967" y="524632"/>
                    <a:pt x="399460" y="526573"/>
                    <a:pt x="389521" y="529886"/>
                  </a:cubicBezTo>
                  <a:cubicBezTo>
                    <a:pt x="320447" y="575938"/>
                    <a:pt x="407257" y="521019"/>
                    <a:pt x="310008" y="569643"/>
                  </a:cubicBezTo>
                  <a:cubicBezTo>
                    <a:pt x="216119" y="616587"/>
                    <a:pt x="297733" y="586986"/>
                    <a:pt x="230495" y="609399"/>
                  </a:cubicBezTo>
                  <a:cubicBezTo>
                    <a:pt x="155637" y="659305"/>
                    <a:pt x="250773" y="600709"/>
                    <a:pt x="160921" y="639217"/>
                  </a:cubicBezTo>
                  <a:cubicBezTo>
                    <a:pt x="149942" y="643922"/>
                    <a:pt x="140432" y="651633"/>
                    <a:pt x="131104" y="659095"/>
                  </a:cubicBezTo>
                  <a:cubicBezTo>
                    <a:pt x="123787" y="664949"/>
                    <a:pt x="103908" y="684827"/>
                    <a:pt x="111225" y="678973"/>
                  </a:cubicBezTo>
                  <a:cubicBezTo>
                    <a:pt x="191405" y="614827"/>
                    <a:pt x="174862" y="614212"/>
                    <a:pt x="270251" y="559704"/>
                  </a:cubicBezTo>
                  <a:cubicBezTo>
                    <a:pt x="285742" y="550852"/>
                    <a:pt x="303748" y="547302"/>
                    <a:pt x="319947" y="539825"/>
                  </a:cubicBezTo>
                  <a:cubicBezTo>
                    <a:pt x="541076" y="437765"/>
                    <a:pt x="270857" y="555184"/>
                    <a:pt x="469034" y="470252"/>
                  </a:cubicBezTo>
                  <a:cubicBezTo>
                    <a:pt x="525916" y="413368"/>
                    <a:pt x="466613" y="461119"/>
                    <a:pt x="558486" y="430495"/>
                  </a:cubicBezTo>
                  <a:cubicBezTo>
                    <a:pt x="569818" y="426718"/>
                    <a:pt x="577620" y="415959"/>
                    <a:pt x="588304" y="410617"/>
                  </a:cubicBezTo>
                  <a:cubicBezTo>
                    <a:pt x="604188" y="402675"/>
                    <a:pt x="643021" y="394983"/>
                    <a:pt x="657877" y="390738"/>
                  </a:cubicBezTo>
                  <a:cubicBezTo>
                    <a:pt x="667951" y="387860"/>
                    <a:pt x="677756" y="384112"/>
                    <a:pt x="687695" y="380799"/>
                  </a:cubicBezTo>
                  <a:cubicBezTo>
                    <a:pt x="549964" y="518530"/>
                    <a:pt x="696446" y="381690"/>
                    <a:pt x="578364" y="470252"/>
                  </a:cubicBezTo>
                  <a:cubicBezTo>
                    <a:pt x="553929" y="488579"/>
                    <a:pt x="533904" y="512500"/>
                    <a:pt x="508791" y="529886"/>
                  </a:cubicBezTo>
                  <a:cubicBezTo>
                    <a:pt x="490518" y="542537"/>
                    <a:pt x="468003" y="547925"/>
                    <a:pt x="449156" y="559704"/>
                  </a:cubicBezTo>
                  <a:cubicBezTo>
                    <a:pt x="441210" y="564671"/>
                    <a:pt x="436774" y="573960"/>
                    <a:pt x="429277" y="579582"/>
                  </a:cubicBezTo>
                  <a:cubicBezTo>
                    <a:pt x="410165" y="593916"/>
                    <a:pt x="388755" y="605004"/>
                    <a:pt x="369643" y="619338"/>
                  </a:cubicBezTo>
                  <a:cubicBezTo>
                    <a:pt x="278300" y="687845"/>
                    <a:pt x="319752" y="664164"/>
                    <a:pt x="250373" y="698852"/>
                  </a:cubicBezTo>
                  <a:cubicBezTo>
                    <a:pt x="243747" y="702165"/>
                    <a:pt x="265013" y="694150"/>
                    <a:pt x="270251" y="688912"/>
                  </a:cubicBezTo>
                  <a:cubicBezTo>
                    <a:pt x="302411" y="656753"/>
                    <a:pt x="331118" y="624388"/>
                    <a:pt x="369643" y="599460"/>
                  </a:cubicBezTo>
                  <a:cubicBezTo>
                    <a:pt x="408285" y="574456"/>
                    <a:pt x="452091" y="557501"/>
                    <a:pt x="488912" y="529886"/>
                  </a:cubicBezTo>
                  <a:cubicBezTo>
                    <a:pt x="502164" y="519947"/>
                    <a:pt x="513853" y="507477"/>
                    <a:pt x="528669" y="500069"/>
                  </a:cubicBezTo>
                  <a:cubicBezTo>
                    <a:pt x="540887" y="493960"/>
                    <a:pt x="555173" y="493443"/>
                    <a:pt x="568425" y="490130"/>
                  </a:cubicBezTo>
                  <a:cubicBezTo>
                    <a:pt x="581677" y="480191"/>
                    <a:pt x="594135" y="469092"/>
                    <a:pt x="608182" y="460312"/>
                  </a:cubicBezTo>
                  <a:cubicBezTo>
                    <a:pt x="636255" y="442766"/>
                    <a:pt x="648770" y="440157"/>
                    <a:pt x="677756" y="430495"/>
                  </a:cubicBezTo>
                  <a:cubicBezTo>
                    <a:pt x="687695" y="423869"/>
                    <a:pt x="696889" y="415959"/>
                    <a:pt x="707573" y="410617"/>
                  </a:cubicBezTo>
                  <a:cubicBezTo>
                    <a:pt x="731346" y="398730"/>
                    <a:pt x="761277" y="389402"/>
                    <a:pt x="787086" y="380799"/>
                  </a:cubicBezTo>
                  <a:cubicBezTo>
                    <a:pt x="767208" y="403990"/>
                    <a:pt x="747744" y="427543"/>
                    <a:pt x="727451" y="450373"/>
                  </a:cubicBezTo>
                  <a:cubicBezTo>
                    <a:pt x="721225" y="457377"/>
                    <a:pt x="714890" y="464398"/>
                    <a:pt x="707573" y="470252"/>
                  </a:cubicBezTo>
                  <a:cubicBezTo>
                    <a:pt x="698245" y="477714"/>
                    <a:pt x="687695" y="483504"/>
                    <a:pt x="677756" y="490130"/>
                  </a:cubicBezTo>
                  <a:cubicBezTo>
                    <a:pt x="636101" y="552609"/>
                    <a:pt x="685377" y="489383"/>
                    <a:pt x="618121" y="539825"/>
                  </a:cubicBezTo>
                  <a:cubicBezTo>
                    <a:pt x="542657" y="596423"/>
                    <a:pt x="611963" y="568382"/>
                    <a:pt x="548547" y="589521"/>
                  </a:cubicBezTo>
                  <a:cubicBezTo>
                    <a:pt x="541921" y="599460"/>
                    <a:pt x="537116" y="610891"/>
                    <a:pt x="528669" y="619338"/>
                  </a:cubicBezTo>
                  <a:cubicBezTo>
                    <a:pt x="520222" y="627785"/>
                    <a:pt x="508572" y="632274"/>
                    <a:pt x="498851" y="639217"/>
                  </a:cubicBezTo>
                  <a:cubicBezTo>
                    <a:pt x="485372" y="648845"/>
                    <a:pt x="472878" y="659845"/>
                    <a:pt x="459095" y="669034"/>
                  </a:cubicBezTo>
                  <a:cubicBezTo>
                    <a:pt x="443021" y="679750"/>
                    <a:pt x="424854" y="687261"/>
                    <a:pt x="409399" y="698852"/>
                  </a:cubicBezTo>
                  <a:cubicBezTo>
                    <a:pt x="398154" y="707286"/>
                    <a:pt x="379582" y="714613"/>
                    <a:pt x="379582" y="728669"/>
                  </a:cubicBezTo>
                  <a:cubicBezTo>
                    <a:pt x="379582" y="740614"/>
                    <a:pt x="399460" y="715417"/>
                    <a:pt x="409399" y="708791"/>
                  </a:cubicBezTo>
                  <a:lnTo>
                    <a:pt x="439217" y="688912"/>
                  </a:lnTo>
                  <a:cubicBezTo>
                    <a:pt x="524662" y="631948"/>
                    <a:pt x="416558" y="700241"/>
                    <a:pt x="498851" y="659095"/>
                  </a:cubicBezTo>
                  <a:cubicBezTo>
                    <a:pt x="516130" y="650456"/>
                    <a:pt x="530960" y="637272"/>
                    <a:pt x="548547" y="629278"/>
                  </a:cubicBezTo>
                  <a:cubicBezTo>
                    <a:pt x="567623" y="620607"/>
                    <a:pt x="608182" y="609399"/>
                    <a:pt x="608182" y="609399"/>
                  </a:cubicBezTo>
                  <a:cubicBezTo>
                    <a:pt x="618121" y="602773"/>
                    <a:pt x="643341" y="578837"/>
                    <a:pt x="637999" y="589521"/>
                  </a:cubicBezTo>
                  <a:cubicBezTo>
                    <a:pt x="596526" y="672469"/>
                    <a:pt x="538166" y="659537"/>
                    <a:pt x="469034" y="728669"/>
                  </a:cubicBezTo>
                  <a:lnTo>
                    <a:pt x="419338" y="778365"/>
                  </a:lnTo>
                  <a:cubicBezTo>
                    <a:pt x="356164" y="841539"/>
                    <a:pt x="426274" y="774241"/>
                    <a:pt x="349764" y="837999"/>
                  </a:cubicBezTo>
                  <a:cubicBezTo>
                    <a:pt x="342565" y="843998"/>
                    <a:pt x="321851" y="862699"/>
                    <a:pt x="329886" y="857878"/>
                  </a:cubicBezTo>
                  <a:cubicBezTo>
                    <a:pt x="504822" y="752919"/>
                    <a:pt x="325462" y="845180"/>
                    <a:pt x="439217" y="788304"/>
                  </a:cubicBezTo>
                  <a:cubicBezTo>
                    <a:pt x="455782" y="771739"/>
                    <a:pt x="468824" y="750661"/>
                    <a:pt x="488912" y="738608"/>
                  </a:cubicBezTo>
                  <a:cubicBezTo>
                    <a:pt x="519510" y="720249"/>
                    <a:pt x="588304" y="698852"/>
                    <a:pt x="588304" y="698852"/>
                  </a:cubicBezTo>
                  <a:cubicBezTo>
                    <a:pt x="606215" y="680941"/>
                    <a:pt x="623722" y="659534"/>
                    <a:pt x="647938" y="649156"/>
                  </a:cubicBezTo>
                  <a:cubicBezTo>
                    <a:pt x="660494" y="643775"/>
                    <a:pt x="674443" y="642530"/>
                    <a:pt x="687695" y="639217"/>
                  </a:cubicBezTo>
                  <a:cubicBezTo>
                    <a:pt x="694321" y="632591"/>
                    <a:pt x="699538" y="624159"/>
                    <a:pt x="707573" y="619338"/>
                  </a:cubicBezTo>
                  <a:cubicBezTo>
                    <a:pt x="716557" y="613948"/>
                    <a:pt x="727581" y="613078"/>
                    <a:pt x="737391" y="609399"/>
                  </a:cubicBezTo>
                  <a:cubicBezTo>
                    <a:pt x="812247" y="581328"/>
                    <a:pt x="760224" y="596236"/>
                    <a:pt x="826843" y="579582"/>
                  </a:cubicBezTo>
                  <a:cubicBezTo>
                    <a:pt x="887268" y="539299"/>
                    <a:pt x="846172" y="565167"/>
                    <a:pt x="797025" y="609399"/>
                  </a:cubicBezTo>
                  <a:cubicBezTo>
                    <a:pt x="783095" y="621936"/>
                    <a:pt x="772063" y="637650"/>
                    <a:pt x="757269" y="649156"/>
                  </a:cubicBezTo>
                  <a:cubicBezTo>
                    <a:pt x="742020" y="661016"/>
                    <a:pt x="723293" y="667744"/>
                    <a:pt x="707573" y="678973"/>
                  </a:cubicBezTo>
                  <a:cubicBezTo>
                    <a:pt x="699948" y="684420"/>
                    <a:pt x="694894" y="692853"/>
                    <a:pt x="687695" y="698852"/>
                  </a:cubicBezTo>
                  <a:cubicBezTo>
                    <a:pt x="627242" y="749230"/>
                    <a:pt x="669754" y="709822"/>
                    <a:pt x="618121" y="748547"/>
                  </a:cubicBezTo>
                  <a:cubicBezTo>
                    <a:pt x="603492" y="759518"/>
                    <a:pt x="561078" y="796947"/>
                    <a:pt x="538608" y="808182"/>
                  </a:cubicBezTo>
                  <a:cubicBezTo>
                    <a:pt x="529237" y="812867"/>
                    <a:pt x="518421" y="813994"/>
                    <a:pt x="508791" y="818121"/>
                  </a:cubicBezTo>
                  <a:cubicBezTo>
                    <a:pt x="495172" y="823957"/>
                    <a:pt x="482286" y="831373"/>
                    <a:pt x="469034" y="837999"/>
                  </a:cubicBezTo>
                  <a:cubicBezTo>
                    <a:pt x="462408" y="844625"/>
                    <a:pt x="443534" y="865375"/>
                    <a:pt x="449156" y="857878"/>
                  </a:cubicBezTo>
                  <a:cubicBezTo>
                    <a:pt x="464681" y="837178"/>
                    <a:pt x="482687" y="818449"/>
                    <a:pt x="498851" y="798243"/>
                  </a:cubicBezTo>
                  <a:cubicBezTo>
                    <a:pt x="509199" y="785308"/>
                    <a:pt x="515272" y="768229"/>
                    <a:pt x="528669" y="758486"/>
                  </a:cubicBezTo>
                  <a:cubicBezTo>
                    <a:pt x="552634" y="741057"/>
                    <a:pt x="582586" y="733661"/>
                    <a:pt x="608182" y="718730"/>
                  </a:cubicBezTo>
                  <a:cubicBezTo>
                    <a:pt x="622491" y="710383"/>
                    <a:pt x="634458" y="698540"/>
                    <a:pt x="647938" y="688912"/>
                  </a:cubicBezTo>
                  <a:cubicBezTo>
                    <a:pt x="657658" y="681969"/>
                    <a:pt x="666840" y="673885"/>
                    <a:pt x="677756" y="669034"/>
                  </a:cubicBezTo>
                  <a:cubicBezTo>
                    <a:pt x="696904" y="660524"/>
                    <a:pt x="756650" y="640902"/>
                    <a:pt x="737391" y="649156"/>
                  </a:cubicBezTo>
                  <a:cubicBezTo>
                    <a:pt x="714200" y="659095"/>
                    <a:pt x="690385" y="667689"/>
                    <a:pt x="667817" y="678973"/>
                  </a:cubicBezTo>
                  <a:cubicBezTo>
                    <a:pt x="650538" y="687612"/>
                    <a:pt x="635708" y="700797"/>
                    <a:pt x="618121" y="708791"/>
                  </a:cubicBezTo>
                  <a:cubicBezTo>
                    <a:pt x="599046" y="717462"/>
                    <a:pt x="558486" y="728669"/>
                    <a:pt x="558486" y="728669"/>
                  </a:cubicBezTo>
                  <a:cubicBezTo>
                    <a:pt x="561799" y="695539"/>
                    <a:pt x="560350" y="661579"/>
                    <a:pt x="568425" y="629278"/>
                  </a:cubicBezTo>
                  <a:cubicBezTo>
                    <a:pt x="570698" y="620187"/>
                    <a:pt x="583106" y="617196"/>
                    <a:pt x="588304" y="609399"/>
                  </a:cubicBezTo>
                  <a:cubicBezTo>
                    <a:pt x="686397" y="462261"/>
                    <a:pt x="529467" y="670066"/>
                    <a:pt x="637999" y="539825"/>
                  </a:cubicBezTo>
                  <a:cubicBezTo>
                    <a:pt x="651543" y="523571"/>
                    <a:pt x="658477" y="501697"/>
                    <a:pt x="677756" y="490130"/>
                  </a:cubicBezTo>
                  <a:cubicBezTo>
                    <a:pt x="686740" y="484740"/>
                    <a:pt x="716944" y="475506"/>
                    <a:pt x="707573" y="480191"/>
                  </a:cubicBezTo>
                  <a:cubicBezTo>
                    <a:pt x="685005" y="491475"/>
                    <a:pt x="661426" y="500637"/>
                    <a:pt x="637999" y="510008"/>
                  </a:cubicBezTo>
                  <a:cubicBezTo>
                    <a:pt x="628272" y="513899"/>
                    <a:pt x="617379" y="514930"/>
                    <a:pt x="608182" y="519947"/>
                  </a:cubicBezTo>
                  <a:cubicBezTo>
                    <a:pt x="580743" y="534914"/>
                    <a:pt x="555806" y="554136"/>
                    <a:pt x="528669" y="569643"/>
                  </a:cubicBezTo>
                  <a:cubicBezTo>
                    <a:pt x="509373" y="580669"/>
                    <a:pt x="488462" y="588667"/>
                    <a:pt x="469034" y="599460"/>
                  </a:cubicBezTo>
                  <a:cubicBezTo>
                    <a:pt x="458592" y="605261"/>
                    <a:pt x="448545" y="611876"/>
                    <a:pt x="439217" y="619338"/>
                  </a:cubicBezTo>
                  <a:cubicBezTo>
                    <a:pt x="431899" y="625192"/>
                    <a:pt x="427374" y="634396"/>
                    <a:pt x="419338" y="639217"/>
                  </a:cubicBezTo>
                  <a:cubicBezTo>
                    <a:pt x="410354" y="644607"/>
                    <a:pt x="399248" y="645265"/>
                    <a:pt x="389521" y="649156"/>
                  </a:cubicBezTo>
                  <a:cubicBezTo>
                    <a:pt x="382643" y="651907"/>
                    <a:pt x="376269" y="655782"/>
                    <a:pt x="369643" y="659095"/>
                  </a:cubicBez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2905543" y="1287524"/>
            <a:ext cx="1318183" cy="1318183"/>
            <a:chOff x="154243" y="1227108"/>
            <a:chExt cx="1318183" cy="1318183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243" y="1227108"/>
              <a:ext cx="1318183" cy="13181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Полилиния: фигура 30"/>
            <p:cNvSpPr/>
            <p:nvPr/>
          </p:nvSpPr>
          <p:spPr>
            <a:xfrm>
              <a:off x="347609" y="1326679"/>
              <a:ext cx="943476" cy="1050383"/>
            </a:xfrm>
            <a:custGeom>
              <a:avLst/>
              <a:gdLst>
                <a:gd name="connsiteX0" fmla="*/ 121164 w 856994"/>
                <a:gd name="connsiteY0" fmla="*/ 191956 h 859487"/>
                <a:gd name="connsiteX1" fmla="*/ 250373 w 856994"/>
                <a:gd name="connsiteY1" fmla="*/ 82625 h 859487"/>
                <a:gd name="connsiteX2" fmla="*/ 290130 w 856994"/>
                <a:gd name="connsiteY2" fmla="*/ 52808 h 859487"/>
                <a:gd name="connsiteX3" fmla="*/ 349764 w 856994"/>
                <a:gd name="connsiteY3" fmla="*/ 13052 h 859487"/>
                <a:gd name="connsiteX4" fmla="*/ 319947 w 856994"/>
                <a:gd name="connsiteY4" fmla="*/ 42869 h 859487"/>
                <a:gd name="connsiteX5" fmla="*/ 260312 w 856994"/>
                <a:gd name="connsiteY5" fmla="*/ 82625 h 859487"/>
                <a:gd name="connsiteX6" fmla="*/ 230495 w 856994"/>
                <a:gd name="connsiteY6" fmla="*/ 112443 h 859487"/>
                <a:gd name="connsiteX7" fmla="*/ 170860 w 856994"/>
                <a:gd name="connsiteY7" fmla="*/ 152199 h 859487"/>
                <a:gd name="connsiteX8" fmla="*/ 121164 w 856994"/>
                <a:gd name="connsiteY8" fmla="*/ 191956 h 859487"/>
                <a:gd name="connsiteX9" fmla="*/ 101286 w 856994"/>
                <a:gd name="connsiteY9" fmla="*/ 221773 h 859487"/>
                <a:gd name="connsiteX10" fmla="*/ 101286 w 856994"/>
                <a:gd name="connsiteY10" fmla="*/ 221773 h 859487"/>
                <a:gd name="connsiteX11" fmla="*/ 150982 w 856994"/>
                <a:gd name="connsiteY11" fmla="*/ 182017 h 859487"/>
                <a:gd name="connsiteX12" fmla="*/ 170860 w 856994"/>
                <a:gd name="connsiteY12" fmla="*/ 162138 h 859487"/>
                <a:gd name="connsiteX13" fmla="*/ 200677 w 856994"/>
                <a:gd name="connsiteY13" fmla="*/ 152199 h 859487"/>
                <a:gd name="connsiteX14" fmla="*/ 270251 w 856994"/>
                <a:gd name="connsiteY14" fmla="*/ 102504 h 859487"/>
                <a:gd name="connsiteX15" fmla="*/ 329886 w 856994"/>
                <a:gd name="connsiteY15" fmla="*/ 62747 h 859487"/>
                <a:gd name="connsiteX16" fmla="*/ 359704 w 856994"/>
                <a:gd name="connsiteY16" fmla="*/ 42869 h 859487"/>
                <a:gd name="connsiteX17" fmla="*/ 389521 w 856994"/>
                <a:gd name="connsiteY17" fmla="*/ 32930 h 859487"/>
                <a:gd name="connsiteX18" fmla="*/ 419338 w 856994"/>
                <a:gd name="connsiteY18" fmla="*/ 3112 h 859487"/>
                <a:gd name="connsiteX19" fmla="*/ 379582 w 856994"/>
                <a:gd name="connsiteY19" fmla="*/ 92565 h 859487"/>
                <a:gd name="connsiteX20" fmla="*/ 339825 w 856994"/>
                <a:gd name="connsiteY20" fmla="*/ 132321 h 859487"/>
                <a:gd name="connsiteX21" fmla="*/ 310008 w 856994"/>
                <a:gd name="connsiteY21" fmla="*/ 172078 h 859487"/>
                <a:gd name="connsiteX22" fmla="*/ 270251 w 856994"/>
                <a:gd name="connsiteY22" fmla="*/ 201895 h 859487"/>
                <a:gd name="connsiteX23" fmla="*/ 220556 w 856994"/>
                <a:gd name="connsiteY23" fmla="*/ 251591 h 859487"/>
                <a:gd name="connsiteX24" fmla="*/ 200677 w 856994"/>
                <a:gd name="connsiteY24" fmla="*/ 271469 h 859487"/>
                <a:gd name="connsiteX25" fmla="*/ 170860 w 856994"/>
                <a:gd name="connsiteY25" fmla="*/ 291347 h 859487"/>
                <a:gd name="connsiteX26" fmla="*/ 111225 w 856994"/>
                <a:gd name="connsiteY26" fmla="*/ 360921 h 859487"/>
                <a:gd name="connsiteX27" fmla="*/ 71469 w 856994"/>
                <a:gd name="connsiteY27" fmla="*/ 390738 h 859487"/>
                <a:gd name="connsiteX28" fmla="*/ 31712 w 856994"/>
                <a:gd name="connsiteY28" fmla="*/ 430495 h 859487"/>
                <a:gd name="connsiteX29" fmla="*/ 210617 w 856994"/>
                <a:gd name="connsiteY29" fmla="*/ 301286 h 859487"/>
                <a:gd name="connsiteX30" fmla="*/ 280191 w 856994"/>
                <a:gd name="connsiteY30" fmla="*/ 231712 h 859487"/>
                <a:gd name="connsiteX31" fmla="*/ 310008 w 856994"/>
                <a:gd name="connsiteY31" fmla="*/ 221773 h 859487"/>
                <a:gd name="connsiteX32" fmla="*/ 389521 w 856994"/>
                <a:gd name="connsiteY32" fmla="*/ 162138 h 859487"/>
                <a:gd name="connsiteX33" fmla="*/ 379582 w 856994"/>
                <a:gd name="connsiteY33" fmla="*/ 211834 h 859487"/>
                <a:gd name="connsiteX34" fmla="*/ 349764 w 856994"/>
                <a:gd name="connsiteY34" fmla="*/ 251591 h 859487"/>
                <a:gd name="connsiteX35" fmla="*/ 329886 w 856994"/>
                <a:gd name="connsiteY35" fmla="*/ 281408 h 859487"/>
                <a:gd name="connsiteX36" fmla="*/ 280191 w 856994"/>
                <a:gd name="connsiteY36" fmla="*/ 331104 h 859487"/>
                <a:gd name="connsiteX37" fmla="*/ 200677 w 856994"/>
                <a:gd name="connsiteY37" fmla="*/ 420556 h 859487"/>
                <a:gd name="connsiteX38" fmla="*/ 170860 w 856994"/>
                <a:gd name="connsiteY38" fmla="*/ 440434 h 859487"/>
                <a:gd name="connsiteX39" fmla="*/ 121164 w 856994"/>
                <a:gd name="connsiteY39" fmla="*/ 490130 h 859487"/>
                <a:gd name="connsiteX40" fmla="*/ 141043 w 856994"/>
                <a:gd name="connsiteY40" fmla="*/ 470252 h 859487"/>
                <a:gd name="connsiteX41" fmla="*/ 190738 w 856994"/>
                <a:gd name="connsiteY41" fmla="*/ 440434 h 859487"/>
                <a:gd name="connsiteX42" fmla="*/ 280191 w 856994"/>
                <a:gd name="connsiteY42" fmla="*/ 390738 h 859487"/>
                <a:gd name="connsiteX43" fmla="*/ 379582 w 856994"/>
                <a:gd name="connsiteY43" fmla="*/ 321165 h 859487"/>
                <a:gd name="connsiteX44" fmla="*/ 409399 w 856994"/>
                <a:gd name="connsiteY44" fmla="*/ 311225 h 859487"/>
                <a:gd name="connsiteX45" fmla="*/ 369643 w 856994"/>
                <a:gd name="connsiteY45" fmla="*/ 370860 h 859487"/>
                <a:gd name="connsiteX46" fmla="*/ 250373 w 856994"/>
                <a:gd name="connsiteY46" fmla="*/ 440434 h 859487"/>
                <a:gd name="connsiteX47" fmla="*/ 310008 w 856994"/>
                <a:gd name="connsiteY47" fmla="*/ 400678 h 859487"/>
                <a:gd name="connsiteX48" fmla="*/ 389521 w 856994"/>
                <a:gd name="connsiteY48" fmla="*/ 341043 h 859487"/>
                <a:gd name="connsiteX49" fmla="*/ 419338 w 856994"/>
                <a:gd name="connsiteY49" fmla="*/ 321165 h 859487"/>
                <a:gd name="connsiteX50" fmla="*/ 478973 w 856994"/>
                <a:gd name="connsiteY50" fmla="*/ 291347 h 859487"/>
                <a:gd name="connsiteX51" fmla="*/ 469034 w 856994"/>
                <a:gd name="connsiteY51" fmla="*/ 331104 h 859487"/>
                <a:gd name="connsiteX52" fmla="*/ 399460 w 856994"/>
                <a:gd name="connsiteY52" fmla="*/ 380799 h 859487"/>
                <a:gd name="connsiteX53" fmla="*/ 349764 w 856994"/>
                <a:gd name="connsiteY53" fmla="*/ 420556 h 859487"/>
                <a:gd name="connsiteX54" fmla="*/ 260312 w 856994"/>
                <a:gd name="connsiteY54" fmla="*/ 490130 h 859487"/>
                <a:gd name="connsiteX55" fmla="*/ 240434 w 856994"/>
                <a:gd name="connsiteY55" fmla="*/ 519947 h 859487"/>
                <a:gd name="connsiteX56" fmla="*/ 210617 w 856994"/>
                <a:gd name="connsiteY56" fmla="*/ 539825 h 859487"/>
                <a:gd name="connsiteX57" fmla="*/ 190738 w 856994"/>
                <a:gd name="connsiteY57" fmla="*/ 559704 h 859487"/>
                <a:gd name="connsiteX58" fmla="*/ 160921 w 856994"/>
                <a:gd name="connsiteY58" fmla="*/ 579582 h 859487"/>
                <a:gd name="connsiteX59" fmla="*/ 359704 w 856994"/>
                <a:gd name="connsiteY59" fmla="*/ 440434 h 859487"/>
                <a:gd name="connsiteX60" fmla="*/ 459095 w 856994"/>
                <a:gd name="connsiteY60" fmla="*/ 360921 h 859487"/>
                <a:gd name="connsiteX61" fmla="*/ 518730 w 856994"/>
                <a:gd name="connsiteY61" fmla="*/ 331104 h 859487"/>
                <a:gd name="connsiteX62" fmla="*/ 478973 w 856994"/>
                <a:gd name="connsiteY62" fmla="*/ 420556 h 859487"/>
                <a:gd name="connsiteX63" fmla="*/ 439217 w 856994"/>
                <a:gd name="connsiteY63" fmla="*/ 450373 h 859487"/>
                <a:gd name="connsiteX64" fmla="*/ 419338 w 856994"/>
                <a:gd name="connsiteY64" fmla="*/ 480191 h 859487"/>
                <a:gd name="connsiteX65" fmla="*/ 359704 w 856994"/>
                <a:gd name="connsiteY65" fmla="*/ 539825 h 859487"/>
                <a:gd name="connsiteX66" fmla="*/ 329886 w 856994"/>
                <a:gd name="connsiteY66" fmla="*/ 569643 h 859487"/>
                <a:gd name="connsiteX67" fmla="*/ 300069 w 856994"/>
                <a:gd name="connsiteY67" fmla="*/ 599460 h 859487"/>
                <a:gd name="connsiteX68" fmla="*/ 389521 w 856994"/>
                <a:gd name="connsiteY68" fmla="*/ 549765 h 859487"/>
                <a:gd name="connsiteX69" fmla="*/ 469034 w 856994"/>
                <a:gd name="connsiteY69" fmla="*/ 490130 h 859487"/>
                <a:gd name="connsiteX70" fmla="*/ 578364 w 856994"/>
                <a:gd name="connsiteY70" fmla="*/ 440434 h 859487"/>
                <a:gd name="connsiteX71" fmla="*/ 618121 w 856994"/>
                <a:gd name="connsiteY71" fmla="*/ 420556 h 859487"/>
                <a:gd name="connsiteX72" fmla="*/ 558486 w 856994"/>
                <a:gd name="connsiteY72" fmla="*/ 480191 h 859487"/>
                <a:gd name="connsiteX73" fmla="*/ 518730 w 856994"/>
                <a:gd name="connsiteY73" fmla="*/ 529886 h 859487"/>
                <a:gd name="connsiteX74" fmla="*/ 459095 w 856994"/>
                <a:gd name="connsiteY74" fmla="*/ 579582 h 859487"/>
                <a:gd name="connsiteX75" fmla="*/ 389521 w 856994"/>
                <a:gd name="connsiteY75" fmla="*/ 649156 h 859487"/>
                <a:gd name="connsiteX76" fmla="*/ 359704 w 856994"/>
                <a:gd name="connsiteY76" fmla="*/ 669034 h 859487"/>
                <a:gd name="connsiteX77" fmla="*/ 339825 w 856994"/>
                <a:gd name="connsiteY77" fmla="*/ 688912 h 859487"/>
                <a:gd name="connsiteX78" fmla="*/ 538608 w 856994"/>
                <a:gd name="connsiteY78" fmla="*/ 500069 h 859487"/>
                <a:gd name="connsiteX79" fmla="*/ 697634 w 856994"/>
                <a:gd name="connsiteY79" fmla="*/ 390738 h 859487"/>
                <a:gd name="connsiteX80" fmla="*/ 618121 w 856994"/>
                <a:gd name="connsiteY80" fmla="*/ 510008 h 859487"/>
                <a:gd name="connsiteX81" fmla="*/ 568425 w 856994"/>
                <a:gd name="connsiteY81" fmla="*/ 559704 h 859487"/>
                <a:gd name="connsiteX82" fmla="*/ 528669 w 856994"/>
                <a:gd name="connsiteY82" fmla="*/ 599460 h 859487"/>
                <a:gd name="connsiteX83" fmla="*/ 498851 w 856994"/>
                <a:gd name="connsiteY83" fmla="*/ 639217 h 859487"/>
                <a:gd name="connsiteX84" fmla="*/ 439217 w 856994"/>
                <a:gd name="connsiteY84" fmla="*/ 698852 h 859487"/>
                <a:gd name="connsiteX85" fmla="*/ 419338 w 856994"/>
                <a:gd name="connsiteY85" fmla="*/ 728669 h 859487"/>
                <a:gd name="connsiteX86" fmla="*/ 359704 w 856994"/>
                <a:gd name="connsiteY86" fmla="*/ 788304 h 859487"/>
                <a:gd name="connsiteX87" fmla="*/ 319947 w 856994"/>
                <a:gd name="connsiteY87" fmla="*/ 847938 h 859487"/>
                <a:gd name="connsiteX88" fmla="*/ 339825 w 856994"/>
                <a:gd name="connsiteY88" fmla="*/ 808182 h 859487"/>
                <a:gd name="connsiteX89" fmla="*/ 568425 w 856994"/>
                <a:gd name="connsiteY89" fmla="*/ 639217 h 859487"/>
                <a:gd name="connsiteX90" fmla="*/ 657877 w 856994"/>
                <a:gd name="connsiteY90" fmla="*/ 589521 h 859487"/>
                <a:gd name="connsiteX91" fmla="*/ 697634 w 856994"/>
                <a:gd name="connsiteY91" fmla="*/ 559704 h 859487"/>
                <a:gd name="connsiteX92" fmla="*/ 787086 w 856994"/>
                <a:gd name="connsiteY92" fmla="*/ 529886 h 859487"/>
                <a:gd name="connsiteX93" fmla="*/ 598243 w 856994"/>
                <a:gd name="connsiteY93" fmla="*/ 659095 h 859487"/>
                <a:gd name="connsiteX94" fmla="*/ 548547 w 856994"/>
                <a:gd name="connsiteY94" fmla="*/ 678973 h 859487"/>
                <a:gd name="connsiteX95" fmla="*/ 488912 w 856994"/>
                <a:gd name="connsiteY95" fmla="*/ 708791 h 859487"/>
                <a:gd name="connsiteX96" fmla="*/ 459095 w 856994"/>
                <a:gd name="connsiteY96" fmla="*/ 728669 h 859487"/>
                <a:gd name="connsiteX97" fmla="*/ 419338 w 856994"/>
                <a:gd name="connsiteY97" fmla="*/ 738608 h 859487"/>
                <a:gd name="connsiteX98" fmla="*/ 478973 w 856994"/>
                <a:gd name="connsiteY98" fmla="*/ 629278 h 859487"/>
                <a:gd name="connsiteX99" fmla="*/ 598243 w 856994"/>
                <a:gd name="connsiteY99" fmla="*/ 510008 h 859487"/>
                <a:gd name="connsiteX100" fmla="*/ 628060 w 856994"/>
                <a:gd name="connsiteY100" fmla="*/ 470252 h 859487"/>
                <a:gd name="connsiteX101" fmla="*/ 677756 w 856994"/>
                <a:gd name="connsiteY101" fmla="*/ 420556 h 859487"/>
                <a:gd name="connsiteX102" fmla="*/ 717512 w 856994"/>
                <a:gd name="connsiteY102" fmla="*/ 370860 h 859487"/>
                <a:gd name="connsiteX103" fmla="*/ 747330 w 856994"/>
                <a:gd name="connsiteY103" fmla="*/ 350982 h 859487"/>
                <a:gd name="connsiteX104" fmla="*/ 717512 w 856994"/>
                <a:gd name="connsiteY104" fmla="*/ 360921 h 859487"/>
                <a:gd name="connsiteX105" fmla="*/ 578364 w 856994"/>
                <a:gd name="connsiteY105" fmla="*/ 430495 h 859487"/>
                <a:gd name="connsiteX106" fmla="*/ 498851 w 856994"/>
                <a:gd name="connsiteY106" fmla="*/ 460312 h 859487"/>
                <a:gd name="connsiteX107" fmla="*/ 379582 w 856994"/>
                <a:gd name="connsiteY107" fmla="*/ 510008 h 859487"/>
                <a:gd name="connsiteX108" fmla="*/ 339825 w 856994"/>
                <a:gd name="connsiteY108" fmla="*/ 519947 h 859487"/>
                <a:gd name="connsiteX109" fmla="*/ 310008 w 856994"/>
                <a:gd name="connsiteY109" fmla="*/ 529886 h 859487"/>
                <a:gd name="connsiteX110" fmla="*/ 230495 w 856994"/>
                <a:gd name="connsiteY110" fmla="*/ 549765 h 859487"/>
                <a:gd name="connsiteX111" fmla="*/ 170860 w 856994"/>
                <a:gd name="connsiteY111" fmla="*/ 569643 h 859487"/>
                <a:gd name="connsiteX112" fmla="*/ 339825 w 856994"/>
                <a:gd name="connsiteY112" fmla="*/ 400678 h 859487"/>
                <a:gd name="connsiteX113" fmla="*/ 359704 w 856994"/>
                <a:gd name="connsiteY113" fmla="*/ 380799 h 859487"/>
                <a:gd name="connsiteX114" fmla="*/ 459095 w 856994"/>
                <a:gd name="connsiteY114" fmla="*/ 321165 h 859487"/>
                <a:gd name="connsiteX115" fmla="*/ 478973 w 856994"/>
                <a:gd name="connsiteY115" fmla="*/ 301286 h 859487"/>
                <a:gd name="connsiteX116" fmla="*/ 508791 w 856994"/>
                <a:gd name="connsiteY116" fmla="*/ 281408 h 859487"/>
                <a:gd name="connsiteX117" fmla="*/ 449156 w 856994"/>
                <a:gd name="connsiteY117" fmla="*/ 341043 h 859487"/>
                <a:gd name="connsiteX118" fmla="*/ 339825 w 856994"/>
                <a:gd name="connsiteY118" fmla="*/ 430495 h 859487"/>
                <a:gd name="connsiteX119" fmla="*/ 300069 w 856994"/>
                <a:gd name="connsiteY119" fmla="*/ 460312 h 859487"/>
                <a:gd name="connsiteX120" fmla="*/ 280191 w 856994"/>
                <a:gd name="connsiteY120" fmla="*/ 480191 h 859487"/>
                <a:gd name="connsiteX121" fmla="*/ 220556 w 856994"/>
                <a:gd name="connsiteY121" fmla="*/ 519947 h 859487"/>
                <a:gd name="connsiteX122" fmla="*/ 250373 w 856994"/>
                <a:gd name="connsiteY122" fmla="*/ 341043 h 859487"/>
                <a:gd name="connsiteX123" fmla="*/ 290130 w 856994"/>
                <a:gd name="connsiteY123" fmla="*/ 291347 h 859487"/>
                <a:gd name="connsiteX124" fmla="*/ 359704 w 856994"/>
                <a:gd name="connsiteY124" fmla="*/ 182017 h 859487"/>
                <a:gd name="connsiteX125" fmla="*/ 379582 w 856994"/>
                <a:gd name="connsiteY125" fmla="*/ 162138 h 859487"/>
                <a:gd name="connsiteX126" fmla="*/ 329886 w 856994"/>
                <a:gd name="connsiteY126" fmla="*/ 191956 h 859487"/>
                <a:gd name="connsiteX127" fmla="*/ 220556 w 856994"/>
                <a:gd name="connsiteY127" fmla="*/ 261530 h 859487"/>
                <a:gd name="connsiteX128" fmla="*/ 150982 w 856994"/>
                <a:gd name="connsiteY128" fmla="*/ 291347 h 859487"/>
                <a:gd name="connsiteX129" fmla="*/ 61530 w 856994"/>
                <a:gd name="connsiteY129" fmla="*/ 350982 h 859487"/>
                <a:gd name="connsiteX130" fmla="*/ 111225 w 856994"/>
                <a:gd name="connsiteY130" fmla="*/ 261530 h 859487"/>
                <a:gd name="connsiteX131" fmla="*/ 240434 w 856994"/>
                <a:gd name="connsiteY131" fmla="*/ 122382 h 859487"/>
                <a:gd name="connsiteX132" fmla="*/ 270251 w 856994"/>
                <a:gd name="connsiteY132" fmla="*/ 102504 h 859487"/>
                <a:gd name="connsiteX133" fmla="*/ 329886 w 856994"/>
                <a:gd name="connsiteY133" fmla="*/ 42869 h 859487"/>
                <a:gd name="connsiteX134" fmla="*/ 310008 w 856994"/>
                <a:gd name="connsiteY134" fmla="*/ 82625 h 859487"/>
                <a:gd name="connsiteX135" fmla="*/ 280191 w 856994"/>
                <a:gd name="connsiteY135" fmla="*/ 102504 h 859487"/>
                <a:gd name="connsiteX136" fmla="*/ 240434 w 856994"/>
                <a:gd name="connsiteY136" fmla="*/ 142260 h 859487"/>
                <a:gd name="connsiteX137" fmla="*/ 170860 w 856994"/>
                <a:gd name="connsiteY137" fmla="*/ 191956 h 859487"/>
                <a:gd name="connsiteX138" fmla="*/ 121164 w 856994"/>
                <a:gd name="connsiteY138" fmla="*/ 231712 h 859487"/>
                <a:gd name="connsiteX139" fmla="*/ 61530 w 856994"/>
                <a:gd name="connsiteY139" fmla="*/ 281408 h 859487"/>
                <a:gd name="connsiteX140" fmla="*/ 21773 w 856994"/>
                <a:gd name="connsiteY140" fmla="*/ 311225 h 859487"/>
                <a:gd name="connsiteX141" fmla="*/ 1895 w 856994"/>
                <a:gd name="connsiteY141" fmla="*/ 331104 h 859487"/>
                <a:gd name="connsiteX142" fmla="*/ 150982 w 856994"/>
                <a:gd name="connsiteY142" fmla="*/ 241652 h 859487"/>
                <a:gd name="connsiteX143" fmla="*/ 250373 w 856994"/>
                <a:gd name="connsiteY143" fmla="*/ 191956 h 859487"/>
                <a:gd name="connsiteX144" fmla="*/ 310008 w 856994"/>
                <a:gd name="connsiteY144" fmla="*/ 172078 h 859487"/>
                <a:gd name="connsiteX145" fmla="*/ 329886 w 856994"/>
                <a:gd name="connsiteY145" fmla="*/ 201895 h 859487"/>
                <a:gd name="connsiteX146" fmla="*/ 240434 w 856994"/>
                <a:gd name="connsiteY146" fmla="*/ 281408 h 859487"/>
                <a:gd name="connsiteX147" fmla="*/ 200677 w 856994"/>
                <a:gd name="connsiteY147" fmla="*/ 321165 h 859487"/>
                <a:gd name="connsiteX148" fmla="*/ 141043 w 856994"/>
                <a:gd name="connsiteY148" fmla="*/ 360921 h 859487"/>
                <a:gd name="connsiteX149" fmla="*/ 101286 w 856994"/>
                <a:gd name="connsiteY149" fmla="*/ 400678 h 859487"/>
                <a:gd name="connsiteX150" fmla="*/ 240434 w 856994"/>
                <a:gd name="connsiteY150" fmla="*/ 281408 h 859487"/>
                <a:gd name="connsiteX151" fmla="*/ 280191 w 856994"/>
                <a:gd name="connsiteY151" fmla="*/ 261530 h 859487"/>
                <a:gd name="connsiteX152" fmla="*/ 419338 w 856994"/>
                <a:gd name="connsiteY152" fmla="*/ 162138 h 859487"/>
                <a:gd name="connsiteX153" fmla="*/ 449156 w 856994"/>
                <a:gd name="connsiteY153" fmla="*/ 152199 h 859487"/>
                <a:gd name="connsiteX154" fmla="*/ 478973 w 856994"/>
                <a:gd name="connsiteY154" fmla="*/ 132321 h 859487"/>
                <a:gd name="connsiteX155" fmla="*/ 518730 w 856994"/>
                <a:gd name="connsiteY155" fmla="*/ 122382 h 859487"/>
                <a:gd name="connsiteX156" fmla="*/ 488912 w 856994"/>
                <a:gd name="connsiteY156" fmla="*/ 182017 h 859487"/>
                <a:gd name="connsiteX157" fmla="*/ 419338 w 856994"/>
                <a:gd name="connsiteY157" fmla="*/ 241652 h 859487"/>
                <a:gd name="connsiteX158" fmla="*/ 399460 w 856994"/>
                <a:gd name="connsiteY158" fmla="*/ 271469 h 859487"/>
                <a:gd name="connsiteX159" fmla="*/ 329886 w 856994"/>
                <a:gd name="connsiteY159" fmla="*/ 321165 h 859487"/>
                <a:gd name="connsiteX160" fmla="*/ 260312 w 856994"/>
                <a:gd name="connsiteY160" fmla="*/ 370860 h 859487"/>
                <a:gd name="connsiteX161" fmla="*/ 230495 w 856994"/>
                <a:gd name="connsiteY161" fmla="*/ 400678 h 859487"/>
                <a:gd name="connsiteX162" fmla="*/ 150982 w 856994"/>
                <a:gd name="connsiteY162" fmla="*/ 460312 h 859487"/>
                <a:gd name="connsiteX163" fmla="*/ 111225 w 856994"/>
                <a:gd name="connsiteY163" fmla="*/ 500069 h 859487"/>
                <a:gd name="connsiteX164" fmla="*/ 419338 w 856994"/>
                <a:gd name="connsiteY164" fmla="*/ 331104 h 859487"/>
                <a:gd name="connsiteX165" fmla="*/ 449156 w 856994"/>
                <a:gd name="connsiteY165" fmla="*/ 321165 h 859487"/>
                <a:gd name="connsiteX166" fmla="*/ 528669 w 856994"/>
                <a:gd name="connsiteY166" fmla="*/ 281408 h 859487"/>
                <a:gd name="connsiteX167" fmla="*/ 558486 w 856994"/>
                <a:gd name="connsiteY167" fmla="*/ 271469 h 859487"/>
                <a:gd name="connsiteX168" fmla="*/ 459095 w 856994"/>
                <a:gd name="connsiteY168" fmla="*/ 360921 h 859487"/>
                <a:gd name="connsiteX169" fmla="*/ 429277 w 856994"/>
                <a:gd name="connsiteY169" fmla="*/ 390738 h 859487"/>
                <a:gd name="connsiteX170" fmla="*/ 399460 w 856994"/>
                <a:gd name="connsiteY170" fmla="*/ 410617 h 859487"/>
                <a:gd name="connsiteX171" fmla="*/ 319947 w 856994"/>
                <a:gd name="connsiteY171" fmla="*/ 470252 h 859487"/>
                <a:gd name="connsiteX172" fmla="*/ 300069 w 856994"/>
                <a:gd name="connsiteY172" fmla="*/ 500069 h 859487"/>
                <a:gd name="connsiteX173" fmla="*/ 270251 w 856994"/>
                <a:gd name="connsiteY173" fmla="*/ 510008 h 859487"/>
                <a:gd name="connsiteX174" fmla="*/ 230495 w 856994"/>
                <a:gd name="connsiteY174" fmla="*/ 539825 h 859487"/>
                <a:gd name="connsiteX175" fmla="*/ 210617 w 856994"/>
                <a:gd name="connsiteY175" fmla="*/ 559704 h 859487"/>
                <a:gd name="connsiteX176" fmla="*/ 180799 w 856994"/>
                <a:gd name="connsiteY176" fmla="*/ 579582 h 859487"/>
                <a:gd name="connsiteX177" fmla="*/ 339825 w 856994"/>
                <a:gd name="connsiteY177" fmla="*/ 450373 h 859487"/>
                <a:gd name="connsiteX178" fmla="*/ 399460 w 856994"/>
                <a:gd name="connsiteY178" fmla="*/ 420556 h 859487"/>
                <a:gd name="connsiteX179" fmla="*/ 508791 w 856994"/>
                <a:gd name="connsiteY179" fmla="*/ 350982 h 859487"/>
                <a:gd name="connsiteX180" fmla="*/ 588304 w 856994"/>
                <a:gd name="connsiteY180" fmla="*/ 311225 h 859487"/>
                <a:gd name="connsiteX181" fmla="*/ 647938 w 856994"/>
                <a:gd name="connsiteY181" fmla="*/ 291347 h 859487"/>
                <a:gd name="connsiteX182" fmla="*/ 677756 w 856994"/>
                <a:gd name="connsiteY182" fmla="*/ 281408 h 859487"/>
                <a:gd name="connsiteX183" fmla="*/ 727451 w 856994"/>
                <a:gd name="connsiteY183" fmla="*/ 271469 h 859487"/>
                <a:gd name="connsiteX184" fmla="*/ 777147 w 856994"/>
                <a:gd name="connsiteY184" fmla="*/ 281408 h 859487"/>
                <a:gd name="connsiteX185" fmla="*/ 687695 w 856994"/>
                <a:gd name="connsiteY185" fmla="*/ 370860 h 859487"/>
                <a:gd name="connsiteX186" fmla="*/ 558486 w 856994"/>
                <a:gd name="connsiteY186" fmla="*/ 480191 h 859487"/>
                <a:gd name="connsiteX187" fmla="*/ 528669 w 856994"/>
                <a:gd name="connsiteY187" fmla="*/ 500069 h 859487"/>
                <a:gd name="connsiteX188" fmla="*/ 498851 w 856994"/>
                <a:gd name="connsiteY188" fmla="*/ 529886 h 859487"/>
                <a:gd name="connsiteX189" fmla="*/ 469034 w 856994"/>
                <a:gd name="connsiteY189" fmla="*/ 549765 h 859487"/>
                <a:gd name="connsiteX190" fmla="*/ 439217 w 856994"/>
                <a:gd name="connsiteY190" fmla="*/ 579582 h 859487"/>
                <a:gd name="connsiteX191" fmla="*/ 379582 w 856994"/>
                <a:gd name="connsiteY191" fmla="*/ 619338 h 859487"/>
                <a:gd name="connsiteX192" fmla="*/ 359704 w 856994"/>
                <a:gd name="connsiteY192" fmla="*/ 639217 h 859487"/>
                <a:gd name="connsiteX193" fmla="*/ 429277 w 856994"/>
                <a:gd name="connsiteY193" fmla="*/ 539825 h 859487"/>
                <a:gd name="connsiteX194" fmla="*/ 459095 w 856994"/>
                <a:gd name="connsiteY194" fmla="*/ 519947 h 859487"/>
                <a:gd name="connsiteX195" fmla="*/ 498851 w 856994"/>
                <a:gd name="connsiteY195" fmla="*/ 490130 h 859487"/>
                <a:gd name="connsiteX196" fmla="*/ 568425 w 856994"/>
                <a:gd name="connsiteY196" fmla="*/ 440434 h 859487"/>
                <a:gd name="connsiteX197" fmla="*/ 598243 w 856994"/>
                <a:gd name="connsiteY197" fmla="*/ 420556 h 859487"/>
                <a:gd name="connsiteX198" fmla="*/ 498851 w 856994"/>
                <a:gd name="connsiteY198" fmla="*/ 470252 h 859487"/>
                <a:gd name="connsiteX199" fmla="*/ 449156 w 856994"/>
                <a:gd name="connsiteY199" fmla="*/ 500069 h 859487"/>
                <a:gd name="connsiteX200" fmla="*/ 419338 w 856994"/>
                <a:gd name="connsiteY200" fmla="*/ 519947 h 859487"/>
                <a:gd name="connsiteX201" fmla="*/ 389521 w 856994"/>
                <a:gd name="connsiteY201" fmla="*/ 529886 h 859487"/>
                <a:gd name="connsiteX202" fmla="*/ 310008 w 856994"/>
                <a:gd name="connsiteY202" fmla="*/ 569643 h 859487"/>
                <a:gd name="connsiteX203" fmla="*/ 230495 w 856994"/>
                <a:gd name="connsiteY203" fmla="*/ 609399 h 859487"/>
                <a:gd name="connsiteX204" fmla="*/ 160921 w 856994"/>
                <a:gd name="connsiteY204" fmla="*/ 639217 h 859487"/>
                <a:gd name="connsiteX205" fmla="*/ 131104 w 856994"/>
                <a:gd name="connsiteY205" fmla="*/ 659095 h 859487"/>
                <a:gd name="connsiteX206" fmla="*/ 111225 w 856994"/>
                <a:gd name="connsiteY206" fmla="*/ 678973 h 859487"/>
                <a:gd name="connsiteX207" fmla="*/ 270251 w 856994"/>
                <a:gd name="connsiteY207" fmla="*/ 559704 h 859487"/>
                <a:gd name="connsiteX208" fmla="*/ 319947 w 856994"/>
                <a:gd name="connsiteY208" fmla="*/ 539825 h 859487"/>
                <a:gd name="connsiteX209" fmla="*/ 469034 w 856994"/>
                <a:gd name="connsiteY209" fmla="*/ 470252 h 859487"/>
                <a:gd name="connsiteX210" fmla="*/ 558486 w 856994"/>
                <a:gd name="connsiteY210" fmla="*/ 430495 h 859487"/>
                <a:gd name="connsiteX211" fmla="*/ 588304 w 856994"/>
                <a:gd name="connsiteY211" fmla="*/ 410617 h 859487"/>
                <a:gd name="connsiteX212" fmla="*/ 657877 w 856994"/>
                <a:gd name="connsiteY212" fmla="*/ 390738 h 859487"/>
                <a:gd name="connsiteX213" fmla="*/ 687695 w 856994"/>
                <a:gd name="connsiteY213" fmla="*/ 380799 h 859487"/>
                <a:gd name="connsiteX214" fmla="*/ 578364 w 856994"/>
                <a:gd name="connsiteY214" fmla="*/ 470252 h 859487"/>
                <a:gd name="connsiteX215" fmla="*/ 508791 w 856994"/>
                <a:gd name="connsiteY215" fmla="*/ 529886 h 859487"/>
                <a:gd name="connsiteX216" fmla="*/ 449156 w 856994"/>
                <a:gd name="connsiteY216" fmla="*/ 559704 h 859487"/>
                <a:gd name="connsiteX217" fmla="*/ 429277 w 856994"/>
                <a:gd name="connsiteY217" fmla="*/ 579582 h 859487"/>
                <a:gd name="connsiteX218" fmla="*/ 369643 w 856994"/>
                <a:gd name="connsiteY218" fmla="*/ 619338 h 859487"/>
                <a:gd name="connsiteX219" fmla="*/ 250373 w 856994"/>
                <a:gd name="connsiteY219" fmla="*/ 698852 h 859487"/>
                <a:gd name="connsiteX220" fmla="*/ 270251 w 856994"/>
                <a:gd name="connsiteY220" fmla="*/ 688912 h 859487"/>
                <a:gd name="connsiteX221" fmla="*/ 369643 w 856994"/>
                <a:gd name="connsiteY221" fmla="*/ 599460 h 859487"/>
                <a:gd name="connsiteX222" fmla="*/ 488912 w 856994"/>
                <a:gd name="connsiteY222" fmla="*/ 529886 h 859487"/>
                <a:gd name="connsiteX223" fmla="*/ 528669 w 856994"/>
                <a:gd name="connsiteY223" fmla="*/ 500069 h 859487"/>
                <a:gd name="connsiteX224" fmla="*/ 568425 w 856994"/>
                <a:gd name="connsiteY224" fmla="*/ 490130 h 859487"/>
                <a:gd name="connsiteX225" fmla="*/ 608182 w 856994"/>
                <a:gd name="connsiteY225" fmla="*/ 460312 h 859487"/>
                <a:gd name="connsiteX226" fmla="*/ 677756 w 856994"/>
                <a:gd name="connsiteY226" fmla="*/ 430495 h 859487"/>
                <a:gd name="connsiteX227" fmla="*/ 707573 w 856994"/>
                <a:gd name="connsiteY227" fmla="*/ 410617 h 859487"/>
                <a:gd name="connsiteX228" fmla="*/ 787086 w 856994"/>
                <a:gd name="connsiteY228" fmla="*/ 380799 h 859487"/>
                <a:gd name="connsiteX229" fmla="*/ 727451 w 856994"/>
                <a:gd name="connsiteY229" fmla="*/ 450373 h 859487"/>
                <a:gd name="connsiteX230" fmla="*/ 707573 w 856994"/>
                <a:gd name="connsiteY230" fmla="*/ 470252 h 859487"/>
                <a:gd name="connsiteX231" fmla="*/ 677756 w 856994"/>
                <a:gd name="connsiteY231" fmla="*/ 490130 h 859487"/>
                <a:gd name="connsiteX232" fmla="*/ 618121 w 856994"/>
                <a:gd name="connsiteY232" fmla="*/ 539825 h 859487"/>
                <a:gd name="connsiteX233" fmla="*/ 548547 w 856994"/>
                <a:gd name="connsiteY233" fmla="*/ 589521 h 859487"/>
                <a:gd name="connsiteX234" fmla="*/ 528669 w 856994"/>
                <a:gd name="connsiteY234" fmla="*/ 619338 h 859487"/>
                <a:gd name="connsiteX235" fmla="*/ 498851 w 856994"/>
                <a:gd name="connsiteY235" fmla="*/ 639217 h 859487"/>
                <a:gd name="connsiteX236" fmla="*/ 459095 w 856994"/>
                <a:gd name="connsiteY236" fmla="*/ 669034 h 859487"/>
                <a:gd name="connsiteX237" fmla="*/ 409399 w 856994"/>
                <a:gd name="connsiteY237" fmla="*/ 698852 h 859487"/>
                <a:gd name="connsiteX238" fmla="*/ 379582 w 856994"/>
                <a:gd name="connsiteY238" fmla="*/ 728669 h 859487"/>
                <a:gd name="connsiteX239" fmla="*/ 409399 w 856994"/>
                <a:gd name="connsiteY239" fmla="*/ 708791 h 859487"/>
                <a:gd name="connsiteX240" fmla="*/ 439217 w 856994"/>
                <a:gd name="connsiteY240" fmla="*/ 688912 h 859487"/>
                <a:gd name="connsiteX241" fmla="*/ 498851 w 856994"/>
                <a:gd name="connsiteY241" fmla="*/ 659095 h 859487"/>
                <a:gd name="connsiteX242" fmla="*/ 548547 w 856994"/>
                <a:gd name="connsiteY242" fmla="*/ 629278 h 859487"/>
                <a:gd name="connsiteX243" fmla="*/ 608182 w 856994"/>
                <a:gd name="connsiteY243" fmla="*/ 609399 h 859487"/>
                <a:gd name="connsiteX244" fmla="*/ 637999 w 856994"/>
                <a:gd name="connsiteY244" fmla="*/ 589521 h 859487"/>
                <a:gd name="connsiteX245" fmla="*/ 469034 w 856994"/>
                <a:gd name="connsiteY245" fmla="*/ 728669 h 859487"/>
                <a:gd name="connsiteX246" fmla="*/ 419338 w 856994"/>
                <a:gd name="connsiteY246" fmla="*/ 778365 h 859487"/>
                <a:gd name="connsiteX247" fmla="*/ 349764 w 856994"/>
                <a:gd name="connsiteY247" fmla="*/ 837999 h 859487"/>
                <a:gd name="connsiteX248" fmla="*/ 329886 w 856994"/>
                <a:gd name="connsiteY248" fmla="*/ 857878 h 859487"/>
                <a:gd name="connsiteX249" fmla="*/ 439217 w 856994"/>
                <a:gd name="connsiteY249" fmla="*/ 788304 h 859487"/>
                <a:gd name="connsiteX250" fmla="*/ 488912 w 856994"/>
                <a:gd name="connsiteY250" fmla="*/ 738608 h 859487"/>
                <a:gd name="connsiteX251" fmla="*/ 588304 w 856994"/>
                <a:gd name="connsiteY251" fmla="*/ 698852 h 859487"/>
                <a:gd name="connsiteX252" fmla="*/ 647938 w 856994"/>
                <a:gd name="connsiteY252" fmla="*/ 649156 h 859487"/>
                <a:gd name="connsiteX253" fmla="*/ 687695 w 856994"/>
                <a:gd name="connsiteY253" fmla="*/ 639217 h 859487"/>
                <a:gd name="connsiteX254" fmla="*/ 707573 w 856994"/>
                <a:gd name="connsiteY254" fmla="*/ 619338 h 859487"/>
                <a:gd name="connsiteX255" fmla="*/ 737391 w 856994"/>
                <a:gd name="connsiteY255" fmla="*/ 609399 h 859487"/>
                <a:gd name="connsiteX256" fmla="*/ 826843 w 856994"/>
                <a:gd name="connsiteY256" fmla="*/ 579582 h 859487"/>
                <a:gd name="connsiteX257" fmla="*/ 797025 w 856994"/>
                <a:gd name="connsiteY257" fmla="*/ 609399 h 859487"/>
                <a:gd name="connsiteX258" fmla="*/ 757269 w 856994"/>
                <a:gd name="connsiteY258" fmla="*/ 649156 h 859487"/>
                <a:gd name="connsiteX259" fmla="*/ 707573 w 856994"/>
                <a:gd name="connsiteY259" fmla="*/ 678973 h 859487"/>
                <a:gd name="connsiteX260" fmla="*/ 687695 w 856994"/>
                <a:gd name="connsiteY260" fmla="*/ 698852 h 859487"/>
                <a:gd name="connsiteX261" fmla="*/ 618121 w 856994"/>
                <a:gd name="connsiteY261" fmla="*/ 748547 h 859487"/>
                <a:gd name="connsiteX262" fmla="*/ 538608 w 856994"/>
                <a:gd name="connsiteY262" fmla="*/ 808182 h 859487"/>
                <a:gd name="connsiteX263" fmla="*/ 508791 w 856994"/>
                <a:gd name="connsiteY263" fmla="*/ 818121 h 859487"/>
                <a:gd name="connsiteX264" fmla="*/ 469034 w 856994"/>
                <a:gd name="connsiteY264" fmla="*/ 837999 h 859487"/>
                <a:gd name="connsiteX265" fmla="*/ 449156 w 856994"/>
                <a:gd name="connsiteY265" fmla="*/ 857878 h 859487"/>
                <a:gd name="connsiteX266" fmla="*/ 498851 w 856994"/>
                <a:gd name="connsiteY266" fmla="*/ 798243 h 859487"/>
                <a:gd name="connsiteX267" fmla="*/ 528669 w 856994"/>
                <a:gd name="connsiteY267" fmla="*/ 758486 h 859487"/>
                <a:gd name="connsiteX268" fmla="*/ 608182 w 856994"/>
                <a:gd name="connsiteY268" fmla="*/ 718730 h 859487"/>
                <a:gd name="connsiteX269" fmla="*/ 647938 w 856994"/>
                <a:gd name="connsiteY269" fmla="*/ 688912 h 859487"/>
                <a:gd name="connsiteX270" fmla="*/ 677756 w 856994"/>
                <a:gd name="connsiteY270" fmla="*/ 669034 h 859487"/>
                <a:gd name="connsiteX271" fmla="*/ 737391 w 856994"/>
                <a:gd name="connsiteY271" fmla="*/ 649156 h 859487"/>
                <a:gd name="connsiteX272" fmla="*/ 667817 w 856994"/>
                <a:gd name="connsiteY272" fmla="*/ 678973 h 859487"/>
                <a:gd name="connsiteX273" fmla="*/ 618121 w 856994"/>
                <a:gd name="connsiteY273" fmla="*/ 708791 h 859487"/>
                <a:gd name="connsiteX274" fmla="*/ 558486 w 856994"/>
                <a:gd name="connsiteY274" fmla="*/ 728669 h 859487"/>
                <a:gd name="connsiteX275" fmla="*/ 568425 w 856994"/>
                <a:gd name="connsiteY275" fmla="*/ 629278 h 859487"/>
                <a:gd name="connsiteX276" fmla="*/ 588304 w 856994"/>
                <a:gd name="connsiteY276" fmla="*/ 609399 h 859487"/>
                <a:gd name="connsiteX277" fmla="*/ 637999 w 856994"/>
                <a:gd name="connsiteY277" fmla="*/ 539825 h 859487"/>
                <a:gd name="connsiteX278" fmla="*/ 677756 w 856994"/>
                <a:gd name="connsiteY278" fmla="*/ 490130 h 859487"/>
                <a:gd name="connsiteX279" fmla="*/ 707573 w 856994"/>
                <a:gd name="connsiteY279" fmla="*/ 480191 h 859487"/>
                <a:gd name="connsiteX280" fmla="*/ 637999 w 856994"/>
                <a:gd name="connsiteY280" fmla="*/ 510008 h 859487"/>
                <a:gd name="connsiteX281" fmla="*/ 608182 w 856994"/>
                <a:gd name="connsiteY281" fmla="*/ 519947 h 859487"/>
                <a:gd name="connsiteX282" fmla="*/ 528669 w 856994"/>
                <a:gd name="connsiteY282" fmla="*/ 569643 h 859487"/>
                <a:gd name="connsiteX283" fmla="*/ 469034 w 856994"/>
                <a:gd name="connsiteY283" fmla="*/ 599460 h 859487"/>
                <a:gd name="connsiteX284" fmla="*/ 439217 w 856994"/>
                <a:gd name="connsiteY284" fmla="*/ 619338 h 859487"/>
                <a:gd name="connsiteX285" fmla="*/ 419338 w 856994"/>
                <a:gd name="connsiteY285" fmla="*/ 639217 h 859487"/>
                <a:gd name="connsiteX286" fmla="*/ 389521 w 856994"/>
                <a:gd name="connsiteY286" fmla="*/ 649156 h 859487"/>
                <a:gd name="connsiteX287" fmla="*/ 369643 w 856994"/>
                <a:gd name="connsiteY287" fmla="*/ 659095 h 859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</a:cxnLst>
              <a:rect l="l" t="t" r="r" b="b"/>
              <a:pathLst>
                <a:path w="856994" h="859487">
                  <a:moveTo>
                    <a:pt x="121164" y="191956"/>
                  </a:moveTo>
                  <a:cubicBezTo>
                    <a:pt x="180346" y="93320"/>
                    <a:pt x="115445" y="183819"/>
                    <a:pt x="250373" y="82625"/>
                  </a:cubicBezTo>
                  <a:cubicBezTo>
                    <a:pt x="263625" y="72686"/>
                    <a:pt x="276559" y="62307"/>
                    <a:pt x="290130" y="52808"/>
                  </a:cubicBezTo>
                  <a:cubicBezTo>
                    <a:pt x="309702" y="39108"/>
                    <a:pt x="366657" y="-3841"/>
                    <a:pt x="349764" y="13052"/>
                  </a:cubicBezTo>
                  <a:cubicBezTo>
                    <a:pt x="339825" y="22991"/>
                    <a:pt x="331042" y="34240"/>
                    <a:pt x="319947" y="42869"/>
                  </a:cubicBezTo>
                  <a:cubicBezTo>
                    <a:pt x="301089" y="57536"/>
                    <a:pt x="277205" y="65731"/>
                    <a:pt x="260312" y="82625"/>
                  </a:cubicBezTo>
                  <a:cubicBezTo>
                    <a:pt x="250373" y="92564"/>
                    <a:pt x="241590" y="103813"/>
                    <a:pt x="230495" y="112443"/>
                  </a:cubicBezTo>
                  <a:cubicBezTo>
                    <a:pt x="211637" y="127110"/>
                    <a:pt x="187753" y="135305"/>
                    <a:pt x="170860" y="152199"/>
                  </a:cubicBezTo>
                  <a:cubicBezTo>
                    <a:pt x="142535" y="180525"/>
                    <a:pt x="158779" y="166880"/>
                    <a:pt x="121164" y="191956"/>
                  </a:cubicBezTo>
                  <a:cubicBezTo>
                    <a:pt x="114538" y="201895"/>
                    <a:pt x="108748" y="212445"/>
                    <a:pt x="101286" y="221773"/>
                  </a:cubicBezTo>
                  <a:lnTo>
                    <a:pt x="101286" y="221773"/>
                  </a:lnTo>
                  <a:cubicBezTo>
                    <a:pt x="117393" y="207967"/>
                    <a:pt x="134875" y="195823"/>
                    <a:pt x="150982" y="182017"/>
                  </a:cubicBezTo>
                  <a:cubicBezTo>
                    <a:pt x="158097" y="175919"/>
                    <a:pt x="162825" y="166959"/>
                    <a:pt x="170860" y="162138"/>
                  </a:cubicBezTo>
                  <a:cubicBezTo>
                    <a:pt x="179844" y="156748"/>
                    <a:pt x="190738" y="155512"/>
                    <a:pt x="200677" y="152199"/>
                  </a:cubicBezTo>
                  <a:cubicBezTo>
                    <a:pt x="253384" y="99493"/>
                    <a:pt x="204839" y="141751"/>
                    <a:pt x="270251" y="102504"/>
                  </a:cubicBezTo>
                  <a:cubicBezTo>
                    <a:pt x="290737" y="90212"/>
                    <a:pt x="310008" y="75999"/>
                    <a:pt x="329886" y="62747"/>
                  </a:cubicBezTo>
                  <a:cubicBezTo>
                    <a:pt x="339825" y="56121"/>
                    <a:pt x="348372" y="46646"/>
                    <a:pt x="359704" y="42869"/>
                  </a:cubicBezTo>
                  <a:lnTo>
                    <a:pt x="389521" y="32930"/>
                  </a:lnTo>
                  <a:cubicBezTo>
                    <a:pt x="399460" y="22991"/>
                    <a:pt x="414893" y="-10223"/>
                    <a:pt x="419338" y="3112"/>
                  </a:cubicBezTo>
                  <a:cubicBezTo>
                    <a:pt x="425326" y="21075"/>
                    <a:pt x="394183" y="75530"/>
                    <a:pt x="379582" y="92565"/>
                  </a:cubicBezTo>
                  <a:cubicBezTo>
                    <a:pt x="367385" y="106795"/>
                    <a:pt x="352166" y="118217"/>
                    <a:pt x="339825" y="132321"/>
                  </a:cubicBezTo>
                  <a:cubicBezTo>
                    <a:pt x="328917" y="144788"/>
                    <a:pt x="321721" y="160365"/>
                    <a:pt x="310008" y="172078"/>
                  </a:cubicBezTo>
                  <a:cubicBezTo>
                    <a:pt x="298295" y="183791"/>
                    <a:pt x="282632" y="190890"/>
                    <a:pt x="270251" y="201895"/>
                  </a:cubicBezTo>
                  <a:cubicBezTo>
                    <a:pt x="252742" y="217459"/>
                    <a:pt x="237121" y="235026"/>
                    <a:pt x="220556" y="251591"/>
                  </a:cubicBezTo>
                  <a:cubicBezTo>
                    <a:pt x="213930" y="258217"/>
                    <a:pt x="208474" y="266271"/>
                    <a:pt x="200677" y="271469"/>
                  </a:cubicBezTo>
                  <a:lnTo>
                    <a:pt x="170860" y="291347"/>
                  </a:lnTo>
                  <a:cubicBezTo>
                    <a:pt x="147290" y="322775"/>
                    <a:pt x="140300" y="336000"/>
                    <a:pt x="111225" y="360921"/>
                  </a:cubicBezTo>
                  <a:cubicBezTo>
                    <a:pt x="98648" y="371701"/>
                    <a:pt x="83935" y="379830"/>
                    <a:pt x="71469" y="390738"/>
                  </a:cubicBezTo>
                  <a:cubicBezTo>
                    <a:pt x="57364" y="403079"/>
                    <a:pt x="16118" y="440891"/>
                    <a:pt x="31712" y="430495"/>
                  </a:cubicBezTo>
                  <a:cubicBezTo>
                    <a:pt x="82800" y="396436"/>
                    <a:pt x="176025" y="335878"/>
                    <a:pt x="210617" y="301286"/>
                  </a:cubicBezTo>
                  <a:cubicBezTo>
                    <a:pt x="233808" y="278095"/>
                    <a:pt x="249077" y="242083"/>
                    <a:pt x="280191" y="231712"/>
                  </a:cubicBezTo>
                  <a:cubicBezTo>
                    <a:pt x="290130" y="228399"/>
                    <a:pt x="300850" y="226861"/>
                    <a:pt x="310008" y="221773"/>
                  </a:cubicBezTo>
                  <a:cubicBezTo>
                    <a:pt x="360585" y="193675"/>
                    <a:pt x="359361" y="192299"/>
                    <a:pt x="389521" y="162138"/>
                  </a:cubicBezTo>
                  <a:cubicBezTo>
                    <a:pt x="386208" y="178703"/>
                    <a:pt x="386443" y="196397"/>
                    <a:pt x="379582" y="211834"/>
                  </a:cubicBezTo>
                  <a:cubicBezTo>
                    <a:pt x="372854" y="226972"/>
                    <a:pt x="359393" y="238111"/>
                    <a:pt x="349764" y="251591"/>
                  </a:cubicBezTo>
                  <a:cubicBezTo>
                    <a:pt x="342821" y="261311"/>
                    <a:pt x="337752" y="272418"/>
                    <a:pt x="329886" y="281408"/>
                  </a:cubicBezTo>
                  <a:cubicBezTo>
                    <a:pt x="314460" y="299038"/>
                    <a:pt x="293186" y="311612"/>
                    <a:pt x="280191" y="331104"/>
                  </a:cubicBezTo>
                  <a:cubicBezTo>
                    <a:pt x="256290" y="366953"/>
                    <a:pt x="241524" y="393325"/>
                    <a:pt x="200677" y="420556"/>
                  </a:cubicBezTo>
                  <a:cubicBezTo>
                    <a:pt x="190738" y="427182"/>
                    <a:pt x="179850" y="432568"/>
                    <a:pt x="170860" y="440434"/>
                  </a:cubicBezTo>
                  <a:cubicBezTo>
                    <a:pt x="153229" y="455861"/>
                    <a:pt x="137729" y="473564"/>
                    <a:pt x="121164" y="490130"/>
                  </a:cubicBezTo>
                  <a:cubicBezTo>
                    <a:pt x="114538" y="496756"/>
                    <a:pt x="133008" y="475073"/>
                    <a:pt x="141043" y="470252"/>
                  </a:cubicBezTo>
                  <a:cubicBezTo>
                    <a:pt x="157608" y="460313"/>
                    <a:pt x="174440" y="450805"/>
                    <a:pt x="190738" y="440434"/>
                  </a:cubicBezTo>
                  <a:cubicBezTo>
                    <a:pt x="265923" y="392589"/>
                    <a:pt x="224712" y="409232"/>
                    <a:pt x="280191" y="390738"/>
                  </a:cubicBezTo>
                  <a:cubicBezTo>
                    <a:pt x="298337" y="377128"/>
                    <a:pt x="364895" y="326061"/>
                    <a:pt x="379582" y="321165"/>
                  </a:cubicBezTo>
                  <a:lnTo>
                    <a:pt x="409399" y="311225"/>
                  </a:lnTo>
                  <a:cubicBezTo>
                    <a:pt x="396147" y="331103"/>
                    <a:pt x="386536" y="353967"/>
                    <a:pt x="369643" y="370860"/>
                  </a:cubicBezTo>
                  <a:cubicBezTo>
                    <a:pt x="343599" y="396904"/>
                    <a:pt x="282926" y="424158"/>
                    <a:pt x="250373" y="440434"/>
                  </a:cubicBezTo>
                  <a:cubicBezTo>
                    <a:pt x="277881" y="412926"/>
                    <a:pt x="240179" y="449021"/>
                    <a:pt x="310008" y="400678"/>
                  </a:cubicBezTo>
                  <a:cubicBezTo>
                    <a:pt x="337248" y="381820"/>
                    <a:pt x="361955" y="359420"/>
                    <a:pt x="389521" y="341043"/>
                  </a:cubicBezTo>
                  <a:cubicBezTo>
                    <a:pt x="399460" y="334417"/>
                    <a:pt x="408654" y="326507"/>
                    <a:pt x="419338" y="321165"/>
                  </a:cubicBezTo>
                  <a:cubicBezTo>
                    <a:pt x="501637" y="280015"/>
                    <a:pt x="393524" y="348313"/>
                    <a:pt x="478973" y="291347"/>
                  </a:cubicBezTo>
                  <a:cubicBezTo>
                    <a:pt x="475660" y="304599"/>
                    <a:pt x="476274" y="319520"/>
                    <a:pt x="469034" y="331104"/>
                  </a:cubicBezTo>
                  <a:cubicBezTo>
                    <a:pt x="444211" y="370821"/>
                    <a:pt x="434567" y="369097"/>
                    <a:pt x="399460" y="380799"/>
                  </a:cubicBezTo>
                  <a:cubicBezTo>
                    <a:pt x="321969" y="458293"/>
                    <a:pt x="450054" y="332802"/>
                    <a:pt x="349764" y="420556"/>
                  </a:cubicBezTo>
                  <a:cubicBezTo>
                    <a:pt x="269533" y="490758"/>
                    <a:pt x="333709" y="453432"/>
                    <a:pt x="260312" y="490130"/>
                  </a:cubicBezTo>
                  <a:cubicBezTo>
                    <a:pt x="253686" y="500069"/>
                    <a:pt x="248881" y="511500"/>
                    <a:pt x="240434" y="519947"/>
                  </a:cubicBezTo>
                  <a:cubicBezTo>
                    <a:pt x="231987" y="528394"/>
                    <a:pt x="219945" y="532363"/>
                    <a:pt x="210617" y="539825"/>
                  </a:cubicBezTo>
                  <a:cubicBezTo>
                    <a:pt x="203299" y="545679"/>
                    <a:pt x="198056" y="553850"/>
                    <a:pt x="190738" y="559704"/>
                  </a:cubicBezTo>
                  <a:cubicBezTo>
                    <a:pt x="181410" y="567166"/>
                    <a:pt x="154295" y="589521"/>
                    <a:pt x="160921" y="579582"/>
                  </a:cubicBezTo>
                  <a:cubicBezTo>
                    <a:pt x="208428" y="508323"/>
                    <a:pt x="297322" y="493905"/>
                    <a:pt x="359704" y="440434"/>
                  </a:cubicBezTo>
                  <a:cubicBezTo>
                    <a:pt x="372449" y="429510"/>
                    <a:pt x="429634" y="375651"/>
                    <a:pt x="459095" y="360921"/>
                  </a:cubicBezTo>
                  <a:cubicBezTo>
                    <a:pt x="541395" y="319772"/>
                    <a:pt x="433275" y="388072"/>
                    <a:pt x="518730" y="331104"/>
                  </a:cubicBezTo>
                  <a:cubicBezTo>
                    <a:pt x="508882" y="370496"/>
                    <a:pt x="509064" y="386166"/>
                    <a:pt x="478973" y="420556"/>
                  </a:cubicBezTo>
                  <a:cubicBezTo>
                    <a:pt x="468065" y="433022"/>
                    <a:pt x="450930" y="438660"/>
                    <a:pt x="439217" y="450373"/>
                  </a:cubicBezTo>
                  <a:cubicBezTo>
                    <a:pt x="430770" y="458820"/>
                    <a:pt x="427274" y="471263"/>
                    <a:pt x="419338" y="480191"/>
                  </a:cubicBezTo>
                  <a:cubicBezTo>
                    <a:pt x="400662" y="501202"/>
                    <a:pt x="379582" y="519947"/>
                    <a:pt x="359704" y="539825"/>
                  </a:cubicBezTo>
                  <a:lnTo>
                    <a:pt x="329886" y="569643"/>
                  </a:lnTo>
                  <a:cubicBezTo>
                    <a:pt x="319947" y="579582"/>
                    <a:pt x="287782" y="606286"/>
                    <a:pt x="300069" y="599460"/>
                  </a:cubicBezTo>
                  <a:cubicBezTo>
                    <a:pt x="329886" y="582895"/>
                    <a:pt x="360883" y="568295"/>
                    <a:pt x="389521" y="549765"/>
                  </a:cubicBezTo>
                  <a:cubicBezTo>
                    <a:pt x="417336" y="531767"/>
                    <a:pt x="441165" y="508046"/>
                    <a:pt x="469034" y="490130"/>
                  </a:cubicBezTo>
                  <a:cubicBezTo>
                    <a:pt x="509826" y="463907"/>
                    <a:pt x="535971" y="459275"/>
                    <a:pt x="578364" y="440434"/>
                  </a:cubicBezTo>
                  <a:cubicBezTo>
                    <a:pt x="591903" y="434417"/>
                    <a:pt x="604869" y="427182"/>
                    <a:pt x="618121" y="420556"/>
                  </a:cubicBezTo>
                  <a:cubicBezTo>
                    <a:pt x="571275" y="490825"/>
                    <a:pt x="632455" y="406222"/>
                    <a:pt x="558486" y="480191"/>
                  </a:cubicBezTo>
                  <a:cubicBezTo>
                    <a:pt x="543486" y="495191"/>
                    <a:pt x="532699" y="513921"/>
                    <a:pt x="518730" y="529886"/>
                  </a:cubicBezTo>
                  <a:cubicBezTo>
                    <a:pt x="456039" y="601532"/>
                    <a:pt x="521365" y="523539"/>
                    <a:pt x="459095" y="579582"/>
                  </a:cubicBezTo>
                  <a:cubicBezTo>
                    <a:pt x="434717" y="601522"/>
                    <a:pt x="416810" y="630963"/>
                    <a:pt x="389521" y="649156"/>
                  </a:cubicBezTo>
                  <a:cubicBezTo>
                    <a:pt x="379582" y="655782"/>
                    <a:pt x="369032" y="661572"/>
                    <a:pt x="359704" y="669034"/>
                  </a:cubicBezTo>
                  <a:cubicBezTo>
                    <a:pt x="352387" y="674888"/>
                    <a:pt x="333971" y="696229"/>
                    <a:pt x="339825" y="688912"/>
                  </a:cubicBezTo>
                  <a:cubicBezTo>
                    <a:pt x="407142" y="604763"/>
                    <a:pt x="440416" y="575601"/>
                    <a:pt x="538608" y="500069"/>
                  </a:cubicBezTo>
                  <a:cubicBezTo>
                    <a:pt x="676121" y="394290"/>
                    <a:pt x="616268" y="417863"/>
                    <a:pt x="697634" y="390738"/>
                  </a:cubicBezTo>
                  <a:cubicBezTo>
                    <a:pt x="673154" y="439698"/>
                    <a:pt x="663806" y="464323"/>
                    <a:pt x="618121" y="510008"/>
                  </a:cubicBezTo>
                  <a:lnTo>
                    <a:pt x="568425" y="559704"/>
                  </a:lnTo>
                  <a:cubicBezTo>
                    <a:pt x="555173" y="572956"/>
                    <a:pt x="539914" y="584467"/>
                    <a:pt x="528669" y="599460"/>
                  </a:cubicBezTo>
                  <a:cubicBezTo>
                    <a:pt x="518730" y="612712"/>
                    <a:pt x="509933" y="626904"/>
                    <a:pt x="498851" y="639217"/>
                  </a:cubicBezTo>
                  <a:cubicBezTo>
                    <a:pt x="480045" y="660113"/>
                    <a:pt x="454811" y="675462"/>
                    <a:pt x="439217" y="698852"/>
                  </a:cubicBezTo>
                  <a:cubicBezTo>
                    <a:pt x="432591" y="708791"/>
                    <a:pt x="427274" y="719741"/>
                    <a:pt x="419338" y="728669"/>
                  </a:cubicBezTo>
                  <a:cubicBezTo>
                    <a:pt x="400661" y="749680"/>
                    <a:pt x="375298" y="764914"/>
                    <a:pt x="359704" y="788304"/>
                  </a:cubicBezTo>
                  <a:cubicBezTo>
                    <a:pt x="346452" y="808182"/>
                    <a:pt x="309263" y="869306"/>
                    <a:pt x="319947" y="847938"/>
                  </a:cubicBezTo>
                  <a:cubicBezTo>
                    <a:pt x="326573" y="834686"/>
                    <a:pt x="329016" y="818315"/>
                    <a:pt x="339825" y="808182"/>
                  </a:cubicBezTo>
                  <a:cubicBezTo>
                    <a:pt x="543563" y="617179"/>
                    <a:pt x="407772" y="767740"/>
                    <a:pt x="568425" y="639217"/>
                  </a:cubicBezTo>
                  <a:cubicBezTo>
                    <a:pt x="628788" y="590927"/>
                    <a:pt x="597540" y="604605"/>
                    <a:pt x="657877" y="589521"/>
                  </a:cubicBezTo>
                  <a:cubicBezTo>
                    <a:pt x="671129" y="579582"/>
                    <a:pt x="683153" y="567749"/>
                    <a:pt x="697634" y="559704"/>
                  </a:cubicBezTo>
                  <a:cubicBezTo>
                    <a:pt x="728259" y="542690"/>
                    <a:pt x="754333" y="538074"/>
                    <a:pt x="787086" y="529886"/>
                  </a:cubicBezTo>
                  <a:cubicBezTo>
                    <a:pt x="724153" y="592821"/>
                    <a:pt x="708349" y="615053"/>
                    <a:pt x="598243" y="659095"/>
                  </a:cubicBezTo>
                  <a:cubicBezTo>
                    <a:pt x="581678" y="665721"/>
                    <a:pt x="564505" y="670994"/>
                    <a:pt x="548547" y="678973"/>
                  </a:cubicBezTo>
                  <a:cubicBezTo>
                    <a:pt x="471476" y="717509"/>
                    <a:pt x="563862" y="683809"/>
                    <a:pt x="488912" y="708791"/>
                  </a:cubicBezTo>
                  <a:cubicBezTo>
                    <a:pt x="478973" y="715417"/>
                    <a:pt x="470074" y="723964"/>
                    <a:pt x="459095" y="728669"/>
                  </a:cubicBezTo>
                  <a:cubicBezTo>
                    <a:pt x="446539" y="734050"/>
                    <a:pt x="427534" y="749536"/>
                    <a:pt x="419338" y="738608"/>
                  </a:cubicBezTo>
                  <a:cubicBezTo>
                    <a:pt x="396933" y="708735"/>
                    <a:pt x="475776" y="632663"/>
                    <a:pt x="478973" y="629278"/>
                  </a:cubicBezTo>
                  <a:cubicBezTo>
                    <a:pt x="517578" y="588402"/>
                    <a:pt x="559789" y="551026"/>
                    <a:pt x="598243" y="510008"/>
                  </a:cubicBezTo>
                  <a:cubicBezTo>
                    <a:pt x="609572" y="497923"/>
                    <a:pt x="617055" y="482633"/>
                    <a:pt x="628060" y="470252"/>
                  </a:cubicBezTo>
                  <a:cubicBezTo>
                    <a:pt x="643624" y="452743"/>
                    <a:pt x="662084" y="437969"/>
                    <a:pt x="677756" y="420556"/>
                  </a:cubicBezTo>
                  <a:cubicBezTo>
                    <a:pt x="691947" y="404788"/>
                    <a:pt x="702512" y="385860"/>
                    <a:pt x="717512" y="370860"/>
                  </a:cubicBezTo>
                  <a:cubicBezTo>
                    <a:pt x="725959" y="362413"/>
                    <a:pt x="747330" y="362927"/>
                    <a:pt x="747330" y="350982"/>
                  </a:cubicBezTo>
                  <a:cubicBezTo>
                    <a:pt x="747330" y="340505"/>
                    <a:pt x="726992" y="356460"/>
                    <a:pt x="717512" y="360921"/>
                  </a:cubicBezTo>
                  <a:cubicBezTo>
                    <a:pt x="670590" y="383002"/>
                    <a:pt x="626920" y="412287"/>
                    <a:pt x="578364" y="430495"/>
                  </a:cubicBezTo>
                  <a:cubicBezTo>
                    <a:pt x="551860" y="440434"/>
                    <a:pt x="525133" y="449799"/>
                    <a:pt x="498851" y="460312"/>
                  </a:cubicBezTo>
                  <a:cubicBezTo>
                    <a:pt x="458862" y="476308"/>
                    <a:pt x="421366" y="499562"/>
                    <a:pt x="379582" y="510008"/>
                  </a:cubicBezTo>
                  <a:cubicBezTo>
                    <a:pt x="366330" y="513321"/>
                    <a:pt x="352960" y="516194"/>
                    <a:pt x="339825" y="519947"/>
                  </a:cubicBezTo>
                  <a:cubicBezTo>
                    <a:pt x="329751" y="522825"/>
                    <a:pt x="320115" y="527129"/>
                    <a:pt x="310008" y="529886"/>
                  </a:cubicBezTo>
                  <a:cubicBezTo>
                    <a:pt x="283651" y="537075"/>
                    <a:pt x="256413" y="541126"/>
                    <a:pt x="230495" y="549765"/>
                  </a:cubicBezTo>
                  <a:lnTo>
                    <a:pt x="170860" y="569643"/>
                  </a:lnTo>
                  <a:cubicBezTo>
                    <a:pt x="274938" y="435829"/>
                    <a:pt x="201440" y="515999"/>
                    <a:pt x="339825" y="400678"/>
                  </a:cubicBezTo>
                  <a:cubicBezTo>
                    <a:pt x="347024" y="394679"/>
                    <a:pt x="351907" y="385997"/>
                    <a:pt x="359704" y="380799"/>
                  </a:cubicBezTo>
                  <a:cubicBezTo>
                    <a:pt x="391851" y="359368"/>
                    <a:pt x="431776" y="348486"/>
                    <a:pt x="459095" y="321165"/>
                  </a:cubicBezTo>
                  <a:cubicBezTo>
                    <a:pt x="465721" y="314539"/>
                    <a:pt x="471656" y="307140"/>
                    <a:pt x="478973" y="301286"/>
                  </a:cubicBezTo>
                  <a:cubicBezTo>
                    <a:pt x="488301" y="293824"/>
                    <a:pt x="515958" y="271852"/>
                    <a:pt x="508791" y="281408"/>
                  </a:cubicBezTo>
                  <a:cubicBezTo>
                    <a:pt x="491924" y="303898"/>
                    <a:pt x="470914" y="323241"/>
                    <a:pt x="449156" y="341043"/>
                  </a:cubicBezTo>
                  <a:cubicBezTo>
                    <a:pt x="412712" y="370860"/>
                    <a:pt x="377495" y="402243"/>
                    <a:pt x="339825" y="430495"/>
                  </a:cubicBezTo>
                  <a:cubicBezTo>
                    <a:pt x="326573" y="440434"/>
                    <a:pt x="312794" y="449707"/>
                    <a:pt x="300069" y="460312"/>
                  </a:cubicBezTo>
                  <a:cubicBezTo>
                    <a:pt x="292870" y="466311"/>
                    <a:pt x="287688" y="474568"/>
                    <a:pt x="280191" y="480191"/>
                  </a:cubicBezTo>
                  <a:cubicBezTo>
                    <a:pt x="261079" y="494525"/>
                    <a:pt x="220556" y="519947"/>
                    <a:pt x="220556" y="519947"/>
                  </a:cubicBezTo>
                  <a:cubicBezTo>
                    <a:pt x="225110" y="469853"/>
                    <a:pt x="225431" y="390928"/>
                    <a:pt x="250373" y="341043"/>
                  </a:cubicBezTo>
                  <a:cubicBezTo>
                    <a:pt x="259860" y="322069"/>
                    <a:pt x="276878" y="307912"/>
                    <a:pt x="290130" y="291347"/>
                  </a:cubicBezTo>
                  <a:cubicBezTo>
                    <a:pt x="307072" y="240521"/>
                    <a:pt x="304768" y="236955"/>
                    <a:pt x="359704" y="182017"/>
                  </a:cubicBezTo>
                  <a:cubicBezTo>
                    <a:pt x="366330" y="175391"/>
                    <a:pt x="388472" y="159175"/>
                    <a:pt x="379582" y="162138"/>
                  </a:cubicBezTo>
                  <a:cubicBezTo>
                    <a:pt x="361255" y="168247"/>
                    <a:pt x="346268" y="181717"/>
                    <a:pt x="329886" y="191956"/>
                  </a:cubicBezTo>
                  <a:cubicBezTo>
                    <a:pt x="293255" y="214850"/>
                    <a:pt x="260260" y="244514"/>
                    <a:pt x="220556" y="261530"/>
                  </a:cubicBezTo>
                  <a:cubicBezTo>
                    <a:pt x="197365" y="271469"/>
                    <a:pt x="172973" y="278977"/>
                    <a:pt x="150982" y="291347"/>
                  </a:cubicBezTo>
                  <a:cubicBezTo>
                    <a:pt x="119748" y="308916"/>
                    <a:pt x="61530" y="350982"/>
                    <a:pt x="61530" y="350982"/>
                  </a:cubicBezTo>
                  <a:cubicBezTo>
                    <a:pt x="78095" y="321165"/>
                    <a:pt x="92304" y="289911"/>
                    <a:pt x="111225" y="261530"/>
                  </a:cubicBezTo>
                  <a:cubicBezTo>
                    <a:pt x="137115" y="222694"/>
                    <a:pt x="211868" y="148351"/>
                    <a:pt x="240434" y="122382"/>
                  </a:cubicBezTo>
                  <a:cubicBezTo>
                    <a:pt x="249273" y="114347"/>
                    <a:pt x="261323" y="110440"/>
                    <a:pt x="270251" y="102504"/>
                  </a:cubicBezTo>
                  <a:cubicBezTo>
                    <a:pt x="291262" y="83827"/>
                    <a:pt x="342458" y="17725"/>
                    <a:pt x="329886" y="42869"/>
                  </a:cubicBezTo>
                  <a:cubicBezTo>
                    <a:pt x="323260" y="56121"/>
                    <a:pt x="319493" y="71243"/>
                    <a:pt x="310008" y="82625"/>
                  </a:cubicBezTo>
                  <a:cubicBezTo>
                    <a:pt x="302361" y="91802"/>
                    <a:pt x="289261" y="94730"/>
                    <a:pt x="280191" y="102504"/>
                  </a:cubicBezTo>
                  <a:cubicBezTo>
                    <a:pt x="265961" y="114701"/>
                    <a:pt x="254538" y="129919"/>
                    <a:pt x="240434" y="142260"/>
                  </a:cubicBezTo>
                  <a:cubicBezTo>
                    <a:pt x="220706" y="159521"/>
                    <a:pt x="193127" y="177112"/>
                    <a:pt x="170860" y="191956"/>
                  </a:cubicBezTo>
                  <a:cubicBezTo>
                    <a:pt x="109981" y="283274"/>
                    <a:pt x="193178" y="171700"/>
                    <a:pt x="121164" y="231712"/>
                  </a:cubicBezTo>
                  <a:cubicBezTo>
                    <a:pt x="48956" y="291885"/>
                    <a:pt x="129897" y="258619"/>
                    <a:pt x="61530" y="281408"/>
                  </a:cubicBezTo>
                  <a:cubicBezTo>
                    <a:pt x="48278" y="291347"/>
                    <a:pt x="34499" y="300620"/>
                    <a:pt x="21773" y="311225"/>
                  </a:cubicBezTo>
                  <a:cubicBezTo>
                    <a:pt x="14574" y="317224"/>
                    <a:pt x="-6356" y="335547"/>
                    <a:pt x="1895" y="331104"/>
                  </a:cubicBezTo>
                  <a:cubicBezTo>
                    <a:pt x="52923" y="303628"/>
                    <a:pt x="99146" y="267570"/>
                    <a:pt x="150982" y="241652"/>
                  </a:cubicBezTo>
                  <a:cubicBezTo>
                    <a:pt x="184112" y="225087"/>
                    <a:pt x="216438" y="206803"/>
                    <a:pt x="250373" y="191956"/>
                  </a:cubicBezTo>
                  <a:cubicBezTo>
                    <a:pt x="269570" y="183557"/>
                    <a:pt x="290130" y="178704"/>
                    <a:pt x="310008" y="172078"/>
                  </a:cubicBezTo>
                  <a:cubicBezTo>
                    <a:pt x="324932" y="162128"/>
                    <a:pt x="383107" y="113191"/>
                    <a:pt x="329886" y="201895"/>
                  </a:cubicBezTo>
                  <a:cubicBezTo>
                    <a:pt x="307125" y="239830"/>
                    <a:pt x="271604" y="254134"/>
                    <a:pt x="240434" y="281408"/>
                  </a:cubicBezTo>
                  <a:cubicBezTo>
                    <a:pt x="226329" y="293749"/>
                    <a:pt x="215312" y="309457"/>
                    <a:pt x="200677" y="321165"/>
                  </a:cubicBezTo>
                  <a:cubicBezTo>
                    <a:pt x="182022" y="336089"/>
                    <a:pt x="157936" y="344028"/>
                    <a:pt x="141043" y="360921"/>
                  </a:cubicBezTo>
                  <a:lnTo>
                    <a:pt x="101286" y="400678"/>
                  </a:lnTo>
                  <a:cubicBezTo>
                    <a:pt x="162708" y="339256"/>
                    <a:pt x="163934" y="332408"/>
                    <a:pt x="240434" y="281408"/>
                  </a:cubicBezTo>
                  <a:cubicBezTo>
                    <a:pt x="252762" y="273189"/>
                    <a:pt x="267863" y="269749"/>
                    <a:pt x="280191" y="261530"/>
                  </a:cubicBezTo>
                  <a:cubicBezTo>
                    <a:pt x="282541" y="259963"/>
                    <a:pt x="401562" y="168063"/>
                    <a:pt x="419338" y="162138"/>
                  </a:cubicBezTo>
                  <a:lnTo>
                    <a:pt x="449156" y="152199"/>
                  </a:lnTo>
                  <a:cubicBezTo>
                    <a:pt x="459095" y="145573"/>
                    <a:pt x="467994" y="137026"/>
                    <a:pt x="478973" y="132321"/>
                  </a:cubicBezTo>
                  <a:cubicBezTo>
                    <a:pt x="491529" y="126940"/>
                    <a:pt x="516051" y="108987"/>
                    <a:pt x="518730" y="122382"/>
                  </a:cubicBezTo>
                  <a:cubicBezTo>
                    <a:pt x="523089" y="144175"/>
                    <a:pt x="503140" y="164944"/>
                    <a:pt x="488912" y="182017"/>
                  </a:cubicBezTo>
                  <a:cubicBezTo>
                    <a:pt x="469358" y="205482"/>
                    <a:pt x="440936" y="220054"/>
                    <a:pt x="419338" y="241652"/>
                  </a:cubicBezTo>
                  <a:cubicBezTo>
                    <a:pt x="410891" y="250099"/>
                    <a:pt x="407907" y="263022"/>
                    <a:pt x="399460" y="271469"/>
                  </a:cubicBezTo>
                  <a:cubicBezTo>
                    <a:pt x="355833" y="315096"/>
                    <a:pt x="369386" y="287307"/>
                    <a:pt x="329886" y="321165"/>
                  </a:cubicBezTo>
                  <a:cubicBezTo>
                    <a:pt x="269859" y="372617"/>
                    <a:pt x="315100" y="352598"/>
                    <a:pt x="260312" y="370860"/>
                  </a:cubicBezTo>
                  <a:cubicBezTo>
                    <a:pt x="250373" y="380799"/>
                    <a:pt x="241374" y="391777"/>
                    <a:pt x="230495" y="400678"/>
                  </a:cubicBezTo>
                  <a:cubicBezTo>
                    <a:pt x="204854" y="421657"/>
                    <a:pt x="174409" y="436885"/>
                    <a:pt x="150982" y="460312"/>
                  </a:cubicBezTo>
                  <a:cubicBezTo>
                    <a:pt x="137730" y="473564"/>
                    <a:pt x="95090" y="509603"/>
                    <a:pt x="111225" y="500069"/>
                  </a:cubicBezTo>
                  <a:cubicBezTo>
                    <a:pt x="288975" y="395035"/>
                    <a:pt x="279116" y="389529"/>
                    <a:pt x="419338" y="331104"/>
                  </a:cubicBezTo>
                  <a:cubicBezTo>
                    <a:pt x="429009" y="327074"/>
                    <a:pt x="439217" y="324478"/>
                    <a:pt x="449156" y="321165"/>
                  </a:cubicBezTo>
                  <a:cubicBezTo>
                    <a:pt x="483850" y="286469"/>
                    <a:pt x="460144" y="304249"/>
                    <a:pt x="528669" y="281408"/>
                  </a:cubicBezTo>
                  <a:lnTo>
                    <a:pt x="558486" y="271469"/>
                  </a:lnTo>
                  <a:cubicBezTo>
                    <a:pt x="521123" y="346195"/>
                    <a:pt x="558570" y="288576"/>
                    <a:pt x="459095" y="360921"/>
                  </a:cubicBezTo>
                  <a:cubicBezTo>
                    <a:pt x="447727" y="369188"/>
                    <a:pt x="440075" y="381739"/>
                    <a:pt x="429277" y="390738"/>
                  </a:cubicBezTo>
                  <a:cubicBezTo>
                    <a:pt x="420100" y="398385"/>
                    <a:pt x="409016" y="403450"/>
                    <a:pt x="399460" y="410617"/>
                  </a:cubicBezTo>
                  <a:cubicBezTo>
                    <a:pt x="305023" y="481445"/>
                    <a:pt x="387356" y="425310"/>
                    <a:pt x="319947" y="470252"/>
                  </a:cubicBezTo>
                  <a:cubicBezTo>
                    <a:pt x="313321" y="480191"/>
                    <a:pt x="309397" y="492607"/>
                    <a:pt x="300069" y="500069"/>
                  </a:cubicBezTo>
                  <a:cubicBezTo>
                    <a:pt x="291888" y="506614"/>
                    <a:pt x="279348" y="504810"/>
                    <a:pt x="270251" y="510008"/>
                  </a:cubicBezTo>
                  <a:cubicBezTo>
                    <a:pt x="255869" y="518226"/>
                    <a:pt x="243220" y="529220"/>
                    <a:pt x="230495" y="539825"/>
                  </a:cubicBezTo>
                  <a:cubicBezTo>
                    <a:pt x="223296" y="545824"/>
                    <a:pt x="217934" y="553850"/>
                    <a:pt x="210617" y="559704"/>
                  </a:cubicBezTo>
                  <a:cubicBezTo>
                    <a:pt x="201289" y="567166"/>
                    <a:pt x="173337" y="588910"/>
                    <a:pt x="180799" y="579582"/>
                  </a:cubicBezTo>
                  <a:cubicBezTo>
                    <a:pt x="220330" y="530168"/>
                    <a:pt x="283598" y="478486"/>
                    <a:pt x="339825" y="450373"/>
                  </a:cubicBezTo>
                  <a:cubicBezTo>
                    <a:pt x="359703" y="440434"/>
                    <a:pt x="380263" y="431754"/>
                    <a:pt x="399460" y="420556"/>
                  </a:cubicBezTo>
                  <a:cubicBezTo>
                    <a:pt x="496773" y="363790"/>
                    <a:pt x="421140" y="398179"/>
                    <a:pt x="508791" y="350982"/>
                  </a:cubicBezTo>
                  <a:cubicBezTo>
                    <a:pt x="534882" y="336933"/>
                    <a:pt x="560192" y="320596"/>
                    <a:pt x="588304" y="311225"/>
                  </a:cubicBezTo>
                  <a:lnTo>
                    <a:pt x="647938" y="291347"/>
                  </a:lnTo>
                  <a:cubicBezTo>
                    <a:pt x="657877" y="288034"/>
                    <a:pt x="667483" y="283463"/>
                    <a:pt x="677756" y="281408"/>
                  </a:cubicBezTo>
                  <a:lnTo>
                    <a:pt x="727451" y="271469"/>
                  </a:lnTo>
                  <a:cubicBezTo>
                    <a:pt x="744016" y="274782"/>
                    <a:pt x="783421" y="265723"/>
                    <a:pt x="777147" y="281408"/>
                  </a:cubicBezTo>
                  <a:cubicBezTo>
                    <a:pt x="761486" y="320560"/>
                    <a:pt x="717512" y="341043"/>
                    <a:pt x="687695" y="370860"/>
                  </a:cubicBezTo>
                  <a:cubicBezTo>
                    <a:pt x="638468" y="420087"/>
                    <a:pt x="627982" y="433860"/>
                    <a:pt x="558486" y="480191"/>
                  </a:cubicBezTo>
                  <a:cubicBezTo>
                    <a:pt x="548547" y="486817"/>
                    <a:pt x="537846" y="492422"/>
                    <a:pt x="528669" y="500069"/>
                  </a:cubicBezTo>
                  <a:cubicBezTo>
                    <a:pt x="517871" y="509067"/>
                    <a:pt x="509649" y="520887"/>
                    <a:pt x="498851" y="529886"/>
                  </a:cubicBezTo>
                  <a:cubicBezTo>
                    <a:pt x="489674" y="537533"/>
                    <a:pt x="478211" y="542118"/>
                    <a:pt x="469034" y="549765"/>
                  </a:cubicBezTo>
                  <a:cubicBezTo>
                    <a:pt x="458236" y="558763"/>
                    <a:pt x="450312" y="570953"/>
                    <a:pt x="439217" y="579582"/>
                  </a:cubicBezTo>
                  <a:cubicBezTo>
                    <a:pt x="420359" y="594249"/>
                    <a:pt x="396475" y="602444"/>
                    <a:pt x="379582" y="619338"/>
                  </a:cubicBezTo>
                  <a:cubicBezTo>
                    <a:pt x="372956" y="625964"/>
                    <a:pt x="357431" y="648308"/>
                    <a:pt x="359704" y="639217"/>
                  </a:cubicBezTo>
                  <a:cubicBezTo>
                    <a:pt x="370604" y="595616"/>
                    <a:pt x="396826" y="567640"/>
                    <a:pt x="429277" y="539825"/>
                  </a:cubicBezTo>
                  <a:cubicBezTo>
                    <a:pt x="438347" y="532051"/>
                    <a:pt x="449375" y="526890"/>
                    <a:pt x="459095" y="519947"/>
                  </a:cubicBezTo>
                  <a:cubicBezTo>
                    <a:pt x="472575" y="510319"/>
                    <a:pt x="486274" y="500910"/>
                    <a:pt x="498851" y="490130"/>
                  </a:cubicBezTo>
                  <a:cubicBezTo>
                    <a:pt x="571701" y="427687"/>
                    <a:pt x="481781" y="489944"/>
                    <a:pt x="568425" y="440434"/>
                  </a:cubicBezTo>
                  <a:cubicBezTo>
                    <a:pt x="578797" y="434507"/>
                    <a:pt x="609223" y="415850"/>
                    <a:pt x="598243" y="420556"/>
                  </a:cubicBezTo>
                  <a:cubicBezTo>
                    <a:pt x="564197" y="435147"/>
                    <a:pt x="530614" y="451194"/>
                    <a:pt x="498851" y="470252"/>
                  </a:cubicBezTo>
                  <a:cubicBezTo>
                    <a:pt x="482286" y="480191"/>
                    <a:pt x="465538" y="489831"/>
                    <a:pt x="449156" y="500069"/>
                  </a:cubicBezTo>
                  <a:cubicBezTo>
                    <a:pt x="439026" y="506400"/>
                    <a:pt x="430022" y="514605"/>
                    <a:pt x="419338" y="519947"/>
                  </a:cubicBezTo>
                  <a:cubicBezTo>
                    <a:pt x="409967" y="524632"/>
                    <a:pt x="399460" y="526573"/>
                    <a:pt x="389521" y="529886"/>
                  </a:cubicBezTo>
                  <a:cubicBezTo>
                    <a:pt x="320447" y="575938"/>
                    <a:pt x="407257" y="521019"/>
                    <a:pt x="310008" y="569643"/>
                  </a:cubicBezTo>
                  <a:cubicBezTo>
                    <a:pt x="216119" y="616587"/>
                    <a:pt x="297733" y="586986"/>
                    <a:pt x="230495" y="609399"/>
                  </a:cubicBezTo>
                  <a:cubicBezTo>
                    <a:pt x="155637" y="659305"/>
                    <a:pt x="250773" y="600709"/>
                    <a:pt x="160921" y="639217"/>
                  </a:cubicBezTo>
                  <a:cubicBezTo>
                    <a:pt x="149942" y="643922"/>
                    <a:pt x="140432" y="651633"/>
                    <a:pt x="131104" y="659095"/>
                  </a:cubicBezTo>
                  <a:cubicBezTo>
                    <a:pt x="123787" y="664949"/>
                    <a:pt x="103908" y="684827"/>
                    <a:pt x="111225" y="678973"/>
                  </a:cubicBezTo>
                  <a:cubicBezTo>
                    <a:pt x="191405" y="614827"/>
                    <a:pt x="174862" y="614212"/>
                    <a:pt x="270251" y="559704"/>
                  </a:cubicBezTo>
                  <a:cubicBezTo>
                    <a:pt x="285742" y="550852"/>
                    <a:pt x="303748" y="547302"/>
                    <a:pt x="319947" y="539825"/>
                  </a:cubicBezTo>
                  <a:cubicBezTo>
                    <a:pt x="541076" y="437765"/>
                    <a:pt x="270857" y="555184"/>
                    <a:pt x="469034" y="470252"/>
                  </a:cubicBezTo>
                  <a:cubicBezTo>
                    <a:pt x="525916" y="413368"/>
                    <a:pt x="466613" y="461119"/>
                    <a:pt x="558486" y="430495"/>
                  </a:cubicBezTo>
                  <a:cubicBezTo>
                    <a:pt x="569818" y="426718"/>
                    <a:pt x="577620" y="415959"/>
                    <a:pt x="588304" y="410617"/>
                  </a:cubicBezTo>
                  <a:cubicBezTo>
                    <a:pt x="604188" y="402675"/>
                    <a:pt x="643021" y="394983"/>
                    <a:pt x="657877" y="390738"/>
                  </a:cubicBezTo>
                  <a:cubicBezTo>
                    <a:pt x="667951" y="387860"/>
                    <a:pt x="677756" y="384112"/>
                    <a:pt x="687695" y="380799"/>
                  </a:cubicBezTo>
                  <a:cubicBezTo>
                    <a:pt x="549964" y="518530"/>
                    <a:pt x="696446" y="381690"/>
                    <a:pt x="578364" y="470252"/>
                  </a:cubicBezTo>
                  <a:cubicBezTo>
                    <a:pt x="553929" y="488579"/>
                    <a:pt x="533904" y="512500"/>
                    <a:pt x="508791" y="529886"/>
                  </a:cubicBezTo>
                  <a:cubicBezTo>
                    <a:pt x="490518" y="542537"/>
                    <a:pt x="468003" y="547925"/>
                    <a:pt x="449156" y="559704"/>
                  </a:cubicBezTo>
                  <a:cubicBezTo>
                    <a:pt x="441210" y="564671"/>
                    <a:pt x="436774" y="573960"/>
                    <a:pt x="429277" y="579582"/>
                  </a:cubicBezTo>
                  <a:cubicBezTo>
                    <a:pt x="410165" y="593916"/>
                    <a:pt x="388755" y="605004"/>
                    <a:pt x="369643" y="619338"/>
                  </a:cubicBezTo>
                  <a:cubicBezTo>
                    <a:pt x="278300" y="687845"/>
                    <a:pt x="319752" y="664164"/>
                    <a:pt x="250373" y="698852"/>
                  </a:cubicBezTo>
                  <a:cubicBezTo>
                    <a:pt x="243747" y="702165"/>
                    <a:pt x="265013" y="694150"/>
                    <a:pt x="270251" y="688912"/>
                  </a:cubicBezTo>
                  <a:cubicBezTo>
                    <a:pt x="302411" y="656753"/>
                    <a:pt x="331118" y="624388"/>
                    <a:pt x="369643" y="599460"/>
                  </a:cubicBezTo>
                  <a:cubicBezTo>
                    <a:pt x="408285" y="574456"/>
                    <a:pt x="452091" y="557501"/>
                    <a:pt x="488912" y="529886"/>
                  </a:cubicBezTo>
                  <a:cubicBezTo>
                    <a:pt x="502164" y="519947"/>
                    <a:pt x="513853" y="507477"/>
                    <a:pt x="528669" y="500069"/>
                  </a:cubicBezTo>
                  <a:cubicBezTo>
                    <a:pt x="540887" y="493960"/>
                    <a:pt x="555173" y="493443"/>
                    <a:pt x="568425" y="490130"/>
                  </a:cubicBezTo>
                  <a:cubicBezTo>
                    <a:pt x="581677" y="480191"/>
                    <a:pt x="594135" y="469092"/>
                    <a:pt x="608182" y="460312"/>
                  </a:cubicBezTo>
                  <a:cubicBezTo>
                    <a:pt x="636255" y="442766"/>
                    <a:pt x="648770" y="440157"/>
                    <a:pt x="677756" y="430495"/>
                  </a:cubicBezTo>
                  <a:cubicBezTo>
                    <a:pt x="687695" y="423869"/>
                    <a:pt x="696889" y="415959"/>
                    <a:pt x="707573" y="410617"/>
                  </a:cubicBezTo>
                  <a:cubicBezTo>
                    <a:pt x="731346" y="398730"/>
                    <a:pt x="761277" y="389402"/>
                    <a:pt x="787086" y="380799"/>
                  </a:cubicBezTo>
                  <a:cubicBezTo>
                    <a:pt x="767208" y="403990"/>
                    <a:pt x="747744" y="427543"/>
                    <a:pt x="727451" y="450373"/>
                  </a:cubicBezTo>
                  <a:cubicBezTo>
                    <a:pt x="721225" y="457377"/>
                    <a:pt x="714890" y="464398"/>
                    <a:pt x="707573" y="470252"/>
                  </a:cubicBezTo>
                  <a:cubicBezTo>
                    <a:pt x="698245" y="477714"/>
                    <a:pt x="687695" y="483504"/>
                    <a:pt x="677756" y="490130"/>
                  </a:cubicBezTo>
                  <a:cubicBezTo>
                    <a:pt x="636101" y="552609"/>
                    <a:pt x="685377" y="489383"/>
                    <a:pt x="618121" y="539825"/>
                  </a:cubicBezTo>
                  <a:cubicBezTo>
                    <a:pt x="542657" y="596423"/>
                    <a:pt x="611963" y="568382"/>
                    <a:pt x="548547" y="589521"/>
                  </a:cubicBezTo>
                  <a:cubicBezTo>
                    <a:pt x="541921" y="599460"/>
                    <a:pt x="537116" y="610891"/>
                    <a:pt x="528669" y="619338"/>
                  </a:cubicBezTo>
                  <a:cubicBezTo>
                    <a:pt x="520222" y="627785"/>
                    <a:pt x="508572" y="632274"/>
                    <a:pt x="498851" y="639217"/>
                  </a:cubicBezTo>
                  <a:cubicBezTo>
                    <a:pt x="485372" y="648845"/>
                    <a:pt x="472878" y="659845"/>
                    <a:pt x="459095" y="669034"/>
                  </a:cubicBezTo>
                  <a:cubicBezTo>
                    <a:pt x="443021" y="679750"/>
                    <a:pt x="424854" y="687261"/>
                    <a:pt x="409399" y="698852"/>
                  </a:cubicBezTo>
                  <a:cubicBezTo>
                    <a:pt x="398154" y="707286"/>
                    <a:pt x="379582" y="714613"/>
                    <a:pt x="379582" y="728669"/>
                  </a:cubicBezTo>
                  <a:cubicBezTo>
                    <a:pt x="379582" y="740614"/>
                    <a:pt x="399460" y="715417"/>
                    <a:pt x="409399" y="708791"/>
                  </a:cubicBezTo>
                  <a:lnTo>
                    <a:pt x="439217" y="688912"/>
                  </a:lnTo>
                  <a:cubicBezTo>
                    <a:pt x="524662" y="631948"/>
                    <a:pt x="416558" y="700241"/>
                    <a:pt x="498851" y="659095"/>
                  </a:cubicBezTo>
                  <a:cubicBezTo>
                    <a:pt x="516130" y="650456"/>
                    <a:pt x="530960" y="637272"/>
                    <a:pt x="548547" y="629278"/>
                  </a:cubicBezTo>
                  <a:cubicBezTo>
                    <a:pt x="567623" y="620607"/>
                    <a:pt x="608182" y="609399"/>
                    <a:pt x="608182" y="609399"/>
                  </a:cubicBezTo>
                  <a:cubicBezTo>
                    <a:pt x="618121" y="602773"/>
                    <a:pt x="643341" y="578837"/>
                    <a:pt x="637999" y="589521"/>
                  </a:cubicBezTo>
                  <a:cubicBezTo>
                    <a:pt x="596526" y="672469"/>
                    <a:pt x="538166" y="659537"/>
                    <a:pt x="469034" y="728669"/>
                  </a:cubicBezTo>
                  <a:lnTo>
                    <a:pt x="419338" y="778365"/>
                  </a:lnTo>
                  <a:cubicBezTo>
                    <a:pt x="356164" y="841539"/>
                    <a:pt x="426274" y="774241"/>
                    <a:pt x="349764" y="837999"/>
                  </a:cubicBezTo>
                  <a:cubicBezTo>
                    <a:pt x="342565" y="843998"/>
                    <a:pt x="321851" y="862699"/>
                    <a:pt x="329886" y="857878"/>
                  </a:cubicBezTo>
                  <a:cubicBezTo>
                    <a:pt x="504822" y="752919"/>
                    <a:pt x="325462" y="845180"/>
                    <a:pt x="439217" y="788304"/>
                  </a:cubicBezTo>
                  <a:cubicBezTo>
                    <a:pt x="455782" y="771739"/>
                    <a:pt x="468824" y="750661"/>
                    <a:pt x="488912" y="738608"/>
                  </a:cubicBezTo>
                  <a:cubicBezTo>
                    <a:pt x="519510" y="720249"/>
                    <a:pt x="588304" y="698852"/>
                    <a:pt x="588304" y="698852"/>
                  </a:cubicBezTo>
                  <a:cubicBezTo>
                    <a:pt x="606215" y="680941"/>
                    <a:pt x="623722" y="659534"/>
                    <a:pt x="647938" y="649156"/>
                  </a:cubicBezTo>
                  <a:cubicBezTo>
                    <a:pt x="660494" y="643775"/>
                    <a:pt x="674443" y="642530"/>
                    <a:pt x="687695" y="639217"/>
                  </a:cubicBezTo>
                  <a:cubicBezTo>
                    <a:pt x="694321" y="632591"/>
                    <a:pt x="699538" y="624159"/>
                    <a:pt x="707573" y="619338"/>
                  </a:cubicBezTo>
                  <a:cubicBezTo>
                    <a:pt x="716557" y="613948"/>
                    <a:pt x="727581" y="613078"/>
                    <a:pt x="737391" y="609399"/>
                  </a:cubicBezTo>
                  <a:cubicBezTo>
                    <a:pt x="812247" y="581328"/>
                    <a:pt x="760224" y="596236"/>
                    <a:pt x="826843" y="579582"/>
                  </a:cubicBezTo>
                  <a:cubicBezTo>
                    <a:pt x="887268" y="539299"/>
                    <a:pt x="846172" y="565167"/>
                    <a:pt x="797025" y="609399"/>
                  </a:cubicBezTo>
                  <a:cubicBezTo>
                    <a:pt x="783095" y="621936"/>
                    <a:pt x="772063" y="637650"/>
                    <a:pt x="757269" y="649156"/>
                  </a:cubicBezTo>
                  <a:cubicBezTo>
                    <a:pt x="742020" y="661016"/>
                    <a:pt x="723293" y="667744"/>
                    <a:pt x="707573" y="678973"/>
                  </a:cubicBezTo>
                  <a:cubicBezTo>
                    <a:pt x="699948" y="684420"/>
                    <a:pt x="694894" y="692853"/>
                    <a:pt x="687695" y="698852"/>
                  </a:cubicBezTo>
                  <a:cubicBezTo>
                    <a:pt x="627242" y="749230"/>
                    <a:pt x="669754" y="709822"/>
                    <a:pt x="618121" y="748547"/>
                  </a:cubicBezTo>
                  <a:cubicBezTo>
                    <a:pt x="603492" y="759518"/>
                    <a:pt x="561078" y="796947"/>
                    <a:pt x="538608" y="808182"/>
                  </a:cubicBezTo>
                  <a:cubicBezTo>
                    <a:pt x="529237" y="812867"/>
                    <a:pt x="518421" y="813994"/>
                    <a:pt x="508791" y="818121"/>
                  </a:cubicBezTo>
                  <a:cubicBezTo>
                    <a:pt x="495172" y="823957"/>
                    <a:pt x="482286" y="831373"/>
                    <a:pt x="469034" y="837999"/>
                  </a:cubicBezTo>
                  <a:cubicBezTo>
                    <a:pt x="462408" y="844625"/>
                    <a:pt x="443534" y="865375"/>
                    <a:pt x="449156" y="857878"/>
                  </a:cubicBezTo>
                  <a:cubicBezTo>
                    <a:pt x="464681" y="837178"/>
                    <a:pt x="482687" y="818449"/>
                    <a:pt x="498851" y="798243"/>
                  </a:cubicBezTo>
                  <a:cubicBezTo>
                    <a:pt x="509199" y="785308"/>
                    <a:pt x="515272" y="768229"/>
                    <a:pt x="528669" y="758486"/>
                  </a:cubicBezTo>
                  <a:cubicBezTo>
                    <a:pt x="552634" y="741057"/>
                    <a:pt x="582586" y="733661"/>
                    <a:pt x="608182" y="718730"/>
                  </a:cubicBezTo>
                  <a:cubicBezTo>
                    <a:pt x="622491" y="710383"/>
                    <a:pt x="634458" y="698540"/>
                    <a:pt x="647938" y="688912"/>
                  </a:cubicBezTo>
                  <a:cubicBezTo>
                    <a:pt x="657658" y="681969"/>
                    <a:pt x="666840" y="673885"/>
                    <a:pt x="677756" y="669034"/>
                  </a:cubicBezTo>
                  <a:cubicBezTo>
                    <a:pt x="696904" y="660524"/>
                    <a:pt x="756650" y="640902"/>
                    <a:pt x="737391" y="649156"/>
                  </a:cubicBezTo>
                  <a:cubicBezTo>
                    <a:pt x="714200" y="659095"/>
                    <a:pt x="690385" y="667689"/>
                    <a:pt x="667817" y="678973"/>
                  </a:cubicBezTo>
                  <a:cubicBezTo>
                    <a:pt x="650538" y="687612"/>
                    <a:pt x="635708" y="700797"/>
                    <a:pt x="618121" y="708791"/>
                  </a:cubicBezTo>
                  <a:cubicBezTo>
                    <a:pt x="599046" y="717462"/>
                    <a:pt x="558486" y="728669"/>
                    <a:pt x="558486" y="728669"/>
                  </a:cubicBezTo>
                  <a:cubicBezTo>
                    <a:pt x="561799" y="695539"/>
                    <a:pt x="560350" y="661579"/>
                    <a:pt x="568425" y="629278"/>
                  </a:cubicBezTo>
                  <a:cubicBezTo>
                    <a:pt x="570698" y="620187"/>
                    <a:pt x="583106" y="617196"/>
                    <a:pt x="588304" y="609399"/>
                  </a:cubicBezTo>
                  <a:cubicBezTo>
                    <a:pt x="686397" y="462261"/>
                    <a:pt x="529467" y="670066"/>
                    <a:pt x="637999" y="539825"/>
                  </a:cubicBezTo>
                  <a:cubicBezTo>
                    <a:pt x="651543" y="523571"/>
                    <a:pt x="658477" y="501697"/>
                    <a:pt x="677756" y="490130"/>
                  </a:cubicBezTo>
                  <a:cubicBezTo>
                    <a:pt x="686740" y="484740"/>
                    <a:pt x="716944" y="475506"/>
                    <a:pt x="707573" y="480191"/>
                  </a:cubicBezTo>
                  <a:cubicBezTo>
                    <a:pt x="685005" y="491475"/>
                    <a:pt x="661426" y="500637"/>
                    <a:pt x="637999" y="510008"/>
                  </a:cubicBezTo>
                  <a:cubicBezTo>
                    <a:pt x="628272" y="513899"/>
                    <a:pt x="617379" y="514930"/>
                    <a:pt x="608182" y="519947"/>
                  </a:cubicBezTo>
                  <a:cubicBezTo>
                    <a:pt x="580743" y="534914"/>
                    <a:pt x="555806" y="554136"/>
                    <a:pt x="528669" y="569643"/>
                  </a:cubicBezTo>
                  <a:cubicBezTo>
                    <a:pt x="509373" y="580669"/>
                    <a:pt x="488462" y="588667"/>
                    <a:pt x="469034" y="599460"/>
                  </a:cubicBezTo>
                  <a:cubicBezTo>
                    <a:pt x="458592" y="605261"/>
                    <a:pt x="448545" y="611876"/>
                    <a:pt x="439217" y="619338"/>
                  </a:cubicBezTo>
                  <a:cubicBezTo>
                    <a:pt x="431899" y="625192"/>
                    <a:pt x="427374" y="634396"/>
                    <a:pt x="419338" y="639217"/>
                  </a:cubicBezTo>
                  <a:cubicBezTo>
                    <a:pt x="410354" y="644607"/>
                    <a:pt x="399248" y="645265"/>
                    <a:pt x="389521" y="649156"/>
                  </a:cubicBezTo>
                  <a:cubicBezTo>
                    <a:pt x="382643" y="651907"/>
                    <a:pt x="376269" y="655782"/>
                    <a:pt x="369643" y="659095"/>
                  </a:cubicBez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1173599" y="2845608"/>
            <a:ext cx="1103621" cy="1107674"/>
            <a:chOff x="3494862" y="2910829"/>
            <a:chExt cx="891981" cy="939005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4862" y="3038071"/>
              <a:ext cx="811763" cy="8117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Полилиния: фигура 31"/>
            <p:cNvSpPr/>
            <p:nvPr/>
          </p:nvSpPr>
          <p:spPr>
            <a:xfrm>
              <a:off x="3532576" y="2910829"/>
              <a:ext cx="854267" cy="905843"/>
            </a:xfrm>
            <a:custGeom>
              <a:avLst/>
              <a:gdLst>
                <a:gd name="connsiteX0" fmla="*/ 121164 w 856994"/>
                <a:gd name="connsiteY0" fmla="*/ 191956 h 859487"/>
                <a:gd name="connsiteX1" fmla="*/ 250373 w 856994"/>
                <a:gd name="connsiteY1" fmla="*/ 82625 h 859487"/>
                <a:gd name="connsiteX2" fmla="*/ 290130 w 856994"/>
                <a:gd name="connsiteY2" fmla="*/ 52808 h 859487"/>
                <a:gd name="connsiteX3" fmla="*/ 349764 w 856994"/>
                <a:gd name="connsiteY3" fmla="*/ 13052 h 859487"/>
                <a:gd name="connsiteX4" fmla="*/ 319947 w 856994"/>
                <a:gd name="connsiteY4" fmla="*/ 42869 h 859487"/>
                <a:gd name="connsiteX5" fmla="*/ 260312 w 856994"/>
                <a:gd name="connsiteY5" fmla="*/ 82625 h 859487"/>
                <a:gd name="connsiteX6" fmla="*/ 230495 w 856994"/>
                <a:gd name="connsiteY6" fmla="*/ 112443 h 859487"/>
                <a:gd name="connsiteX7" fmla="*/ 170860 w 856994"/>
                <a:gd name="connsiteY7" fmla="*/ 152199 h 859487"/>
                <a:gd name="connsiteX8" fmla="*/ 121164 w 856994"/>
                <a:gd name="connsiteY8" fmla="*/ 191956 h 859487"/>
                <a:gd name="connsiteX9" fmla="*/ 101286 w 856994"/>
                <a:gd name="connsiteY9" fmla="*/ 221773 h 859487"/>
                <a:gd name="connsiteX10" fmla="*/ 101286 w 856994"/>
                <a:gd name="connsiteY10" fmla="*/ 221773 h 859487"/>
                <a:gd name="connsiteX11" fmla="*/ 150982 w 856994"/>
                <a:gd name="connsiteY11" fmla="*/ 182017 h 859487"/>
                <a:gd name="connsiteX12" fmla="*/ 170860 w 856994"/>
                <a:gd name="connsiteY12" fmla="*/ 162138 h 859487"/>
                <a:gd name="connsiteX13" fmla="*/ 200677 w 856994"/>
                <a:gd name="connsiteY13" fmla="*/ 152199 h 859487"/>
                <a:gd name="connsiteX14" fmla="*/ 270251 w 856994"/>
                <a:gd name="connsiteY14" fmla="*/ 102504 h 859487"/>
                <a:gd name="connsiteX15" fmla="*/ 329886 w 856994"/>
                <a:gd name="connsiteY15" fmla="*/ 62747 h 859487"/>
                <a:gd name="connsiteX16" fmla="*/ 359704 w 856994"/>
                <a:gd name="connsiteY16" fmla="*/ 42869 h 859487"/>
                <a:gd name="connsiteX17" fmla="*/ 389521 w 856994"/>
                <a:gd name="connsiteY17" fmla="*/ 32930 h 859487"/>
                <a:gd name="connsiteX18" fmla="*/ 419338 w 856994"/>
                <a:gd name="connsiteY18" fmla="*/ 3112 h 859487"/>
                <a:gd name="connsiteX19" fmla="*/ 379582 w 856994"/>
                <a:gd name="connsiteY19" fmla="*/ 92565 h 859487"/>
                <a:gd name="connsiteX20" fmla="*/ 339825 w 856994"/>
                <a:gd name="connsiteY20" fmla="*/ 132321 h 859487"/>
                <a:gd name="connsiteX21" fmla="*/ 310008 w 856994"/>
                <a:gd name="connsiteY21" fmla="*/ 172078 h 859487"/>
                <a:gd name="connsiteX22" fmla="*/ 270251 w 856994"/>
                <a:gd name="connsiteY22" fmla="*/ 201895 h 859487"/>
                <a:gd name="connsiteX23" fmla="*/ 220556 w 856994"/>
                <a:gd name="connsiteY23" fmla="*/ 251591 h 859487"/>
                <a:gd name="connsiteX24" fmla="*/ 200677 w 856994"/>
                <a:gd name="connsiteY24" fmla="*/ 271469 h 859487"/>
                <a:gd name="connsiteX25" fmla="*/ 170860 w 856994"/>
                <a:gd name="connsiteY25" fmla="*/ 291347 h 859487"/>
                <a:gd name="connsiteX26" fmla="*/ 111225 w 856994"/>
                <a:gd name="connsiteY26" fmla="*/ 360921 h 859487"/>
                <a:gd name="connsiteX27" fmla="*/ 71469 w 856994"/>
                <a:gd name="connsiteY27" fmla="*/ 390738 h 859487"/>
                <a:gd name="connsiteX28" fmla="*/ 31712 w 856994"/>
                <a:gd name="connsiteY28" fmla="*/ 430495 h 859487"/>
                <a:gd name="connsiteX29" fmla="*/ 210617 w 856994"/>
                <a:gd name="connsiteY29" fmla="*/ 301286 h 859487"/>
                <a:gd name="connsiteX30" fmla="*/ 280191 w 856994"/>
                <a:gd name="connsiteY30" fmla="*/ 231712 h 859487"/>
                <a:gd name="connsiteX31" fmla="*/ 310008 w 856994"/>
                <a:gd name="connsiteY31" fmla="*/ 221773 h 859487"/>
                <a:gd name="connsiteX32" fmla="*/ 389521 w 856994"/>
                <a:gd name="connsiteY32" fmla="*/ 162138 h 859487"/>
                <a:gd name="connsiteX33" fmla="*/ 379582 w 856994"/>
                <a:gd name="connsiteY33" fmla="*/ 211834 h 859487"/>
                <a:gd name="connsiteX34" fmla="*/ 349764 w 856994"/>
                <a:gd name="connsiteY34" fmla="*/ 251591 h 859487"/>
                <a:gd name="connsiteX35" fmla="*/ 329886 w 856994"/>
                <a:gd name="connsiteY35" fmla="*/ 281408 h 859487"/>
                <a:gd name="connsiteX36" fmla="*/ 280191 w 856994"/>
                <a:gd name="connsiteY36" fmla="*/ 331104 h 859487"/>
                <a:gd name="connsiteX37" fmla="*/ 200677 w 856994"/>
                <a:gd name="connsiteY37" fmla="*/ 420556 h 859487"/>
                <a:gd name="connsiteX38" fmla="*/ 170860 w 856994"/>
                <a:gd name="connsiteY38" fmla="*/ 440434 h 859487"/>
                <a:gd name="connsiteX39" fmla="*/ 121164 w 856994"/>
                <a:gd name="connsiteY39" fmla="*/ 490130 h 859487"/>
                <a:gd name="connsiteX40" fmla="*/ 141043 w 856994"/>
                <a:gd name="connsiteY40" fmla="*/ 470252 h 859487"/>
                <a:gd name="connsiteX41" fmla="*/ 190738 w 856994"/>
                <a:gd name="connsiteY41" fmla="*/ 440434 h 859487"/>
                <a:gd name="connsiteX42" fmla="*/ 280191 w 856994"/>
                <a:gd name="connsiteY42" fmla="*/ 390738 h 859487"/>
                <a:gd name="connsiteX43" fmla="*/ 379582 w 856994"/>
                <a:gd name="connsiteY43" fmla="*/ 321165 h 859487"/>
                <a:gd name="connsiteX44" fmla="*/ 409399 w 856994"/>
                <a:gd name="connsiteY44" fmla="*/ 311225 h 859487"/>
                <a:gd name="connsiteX45" fmla="*/ 369643 w 856994"/>
                <a:gd name="connsiteY45" fmla="*/ 370860 h 859487"/>
                <a:gd name="connsiteX46" fmla="*/ 250373 w 856994"/>
                <a:gd name="connsiteY46" fmla="*/ 440434 h 859487"/>
                <a:gd name="connsiteX47" fmla="*/ 310008 w 856994"/>
                <a:gd name="connsiteY47" fmla="*/ 400678 h 859487"/>
                <a:gd name="connsiteX48" fmla="*/ 389521 w 856994"/>
                <a:gd name="connsiteY48" fmla="*/ 341043 h 859487"/>
                <a:gd name="connsiteX49" fmla="*/ 419338 w 856994"/>
                <a:gd name="connsiteY49" fmla="*/ 321165 h 859487"/>
                <a:gd name="connsiteX50" fmla="*/ 478973 w 856994"/>
                <a:gd name="connsiteY50" fmla="*/ 291347 h 859487"/>
                <a:gd name="connsiteX51" fmla="*/ 469034 w 856994"/>
                <a:gd name="connsiteY51" fmla="*/ 331104 h 859487"/>
                <a:gd name="connsiteX52" fmla="*/ 399460 w 856994"/>
                <a:gd name="connsiteY52" fmla="*/ 380799 h 859487"/>
                <a:gd name="connsiteX53" fmla="*/ 349764 w 856994"/>
                <a:gd name="connsiteY53" fmla="*/ 420556 h 859487"/>
                <a:gd name="connsiteX54" fmla="*/ 260312 w 856994"/>
                <a:gd name="connsiteY54" fmla="*/ 490130 h 859487"/>
                <a:gd name="connsiteX55" fmla="*/ 240434 w 856994"/>
                <a:gd name="connsiteY55" fmla="*/ 519947 h 859487"/>
                <a:gd name="connsiteX56" fmla="*/ 210617 w 856994"/>
                <a:gd name="connsiteY56" fmla="*/ 539825 h 859487"/>
                <a:gd name="connsiteX57" fmla="*/ 190738 w 856994"/>
                <a:gd name="connsiteY57" fmla="*/ 559704 h 859487"/>
                <a:gd name="connsiteX58" fmla="*/ 160921 w 856994"/>
                <a:gd name="connsiteY58" fmla="*/ 579582 h 859487"/>
                <a:gd name="connsiteX59" fmla="*/ 359704 w 856994"/>
                <a:gd name="connsiteY59" fmla="*/ 440434 h 859487"/>
                <a:gd name="connsiteX60" fmla="*/ 459095 w 856994"/>
                <a:gd name="connsiteY60" fmla="*/ 360921 h 859487"/>
                <a:gd name="connsiteX61" fmla="*/ 518730 w 856994"/>
                <a:gd name="connsiteY61" fmla="*/ 331104 h 859487"/>
                <a:gd name="connsiteX62" fmla="*/ 478973 w 856994"/>
                <a:gd name="connsiteY62" fmla="*/ 420556 h 859487"/>
                <a:gd name="connsiteX63" fmla="*/ 439217 w 856994"/>
                <a:gd name="connsiteY63" fmla="*/ 450373 h 859487"/>
                <a:gd name="connsiteX64" fmla="*/ 419338 w 856994"/>
                <a:gd name="connsiteY64" fmla="*/ 480191 h 859487"/>
                <a:gd name="connsiteX65" fmla="*/ 359704 w 856994"/>
                <a:gd name="connsiteY65" fmla="*/ 539825 h 859487"/>
                <a:gd name="connsiteX66" fmla="*/ 329886 w 856994"/>
                <a:gd name="connsiteY66" fmla="*/ 569643 h 859487"/>
                <a:gd name="connsiteX67" fmla="*/ 300069 w 856994"/>
                <a:gd name="connsiteY67" fmla="*/ 599460 h 859487"/>
                <a:gd name="connsiteX68" fmla="*/ 389521 w 856994"/>
                <a:gd name="connsiteY68" fmla="*/ 549765 h 859487"/>
                <a:gd name="connsiteX69" fmla="*/ 469034 w 856994"/>
                <a:gd name="connsiteY69" fmla="*/ 490130 h 859487"/>
                <a:gd name="connsiteX70" fmla="*/ 578364 w 856994"/>
                <a:gd name="connsiteY70" fmla="*/ 440434 h 859487"/>
                <a:gd name="connsiteX71" fmla="*/ 618121 w 856994"/>
                <a:gd name="connsiteY71" fmla="*/ 420556 h 859487"/>
                <a:gd name="connsiteX72" fmla="*/ 558486 w 856994"/>
                <a:gd name="connsiteY72" fmla="*/ 480191 h 859487"/>
                <a:gd name="connsiteX73" fmla="*/ 518730 w 856994"/>
                <a:gd name="connsiteY73" fmla="*/ 529886 h 859487"/>
                <a:gd name="connsiteX74" fmla="*/ 459095 w 856994"/>
                <a:gd name="connsiteY74" fmla="*/ 579582 h 859487"/>
                <a:gd name="connsiteX75" fmla="*/ 389521 w 856994"/>
                <a:gd name="connsiteY75" fmla="*/ 649156 h 859487"/>
                <a:gd name="connsiteX76" fmla="*/ 359704 w 856994"/>
                <a:gd name="connsiteY76" fmla="*/ 669034 h 859487"/>
                <a:gd name="connsiteX77" fmla="*/ 339825 w 856994"/>
                <a:gd name="connsiteY77" fmla="*/ 688912 h 859487"/>
                <a:gd name="connsiteX78" fmla="*/ 538608 w 856994"/>
                <a:gd name="connsiteY78" fmla="*/ 500069 h 859487"/>
                <a:gd name="connsiteX79" fmla="*/ 697634 w 856994"/>
                <a:gd name="connsiteY79" fmla="*/ 390738 h 859487"/>
                <a:gd name="connsiteX80" fmla="*/ 618121 w 856994"/>
                <a:gd name="connsiteY80" fmla="*/ 510008 h 859487"/>
                <a:gd name="connsiteX81" fmla="*/ 568425 w 856994"/>
                <a:gd name="connsiteY81" fmla="*/ 559704 h 859487"/>
                <a:gd name="connsiteX82" fmla="*/ 528669 w 856994"/>
                <a:gd name="connsiteY82" fmla="*/ 599460 h 859487"/>
                <a:gd name="connsiteX83" fmla="*/ 498851 w 856994"/>
                <a:gd name="connsiteY83" fmla="*/ 639217 h 859487"/>
                <a:gd name="connsiteX84" fmla="*/ 439217 w 856994"/>
                <a:gd name="connsiteY84" fmla="*/ 698852 h 859487"/>
                <a:gd name="connsiteX85" fmla="*/ 419338 w 856994"/>
                <a:gd name="connsiteY85" fmla="*/ 728669 h 859487"/>
                <a:gd name="connsiteX86" fmla="*/ 359704 w 856994"/>
                <a:gd name="connsiteY86" fmla="*/ 788304 h 859487"/>
                <a:gd name="connsiteX87" fmla="*/ 319947 w 856994"/>
                <a:gd name="connsiteY87" fmla="*/ 847938 h 859487"/>
                <a:gd name="connsiteX88" fmla="*/ 339825 w 856994"/>
                <a:gd name="connsiteY88" fmla="*/ 808182 h 859487"/>
                <a:gd name="connsiteX89" fmla="*/ 568425 w 856994"/>
                <a:gd name="connsiteY89" fmla="*/ 639217 h 859487"/>
                <a:gd name="connsiteX90" fmla="*/ 657877 w 856994"/>
                <a:gd name="connsiteY90" fmla="*/ 589521 h 859487"/>
                <a:gd name="connsiteX91" fmla="*/ 697634 w 856994"/>
                <a:gd name="connsiteY91" fmla="*/ 559704 h 859487"/>
                <a:gd name="connsiteX92" fmla="*/ 787086 w 856994"/>
                <a:gd name="connsiteY92" fmla="*/ 529886 h 859487"/>
                <a:gd name="connsiteX93" fmla="*/ 598243 w 856994"/>
                <a:gd name="connsiteY93" fmla="*/ 659095 h 859487"/>
                <a:gd name="connsiteX94" fmla="*/ 548547 w 856994"/>
                <a:gd name="connsiteY94" fmla="*/ 678973 h 859487"/>
                <a:gd name="connsiteX95" fmla="*/ 488912 w 856994"/>
                <a:gd name="connsiteY95" fmla="*/ 708791 h 859487"/>
                <a:gd name="connsiteX96" fmla="*/ 459095 w 856994"/>
                <a:gd name="connsiteY96" fmla="*/ 728669 h 859487"/>
                <a:gd name="connsiteX97" fmla="*/ 419338 w 856994"/>
                <a:gd name="connsiteY97" fmla="*/ 738608 h 859487"/>
                <a:gd name="connsiteX98" fmla="*/ 478973 w 856994"/>
                <a:gd name="connsiteY98" fmla="*/ 629278 h 859487"/>
                <a:gd name="connsiteX99" fmla="*/ 598243 w 856994"/>
                <a:gd name="connsiteY99" fmla="*/ 510008 h 859487"/>
                <a:gd name="connsiteX100" fmla="*/ 628060 w 856994"/>
                <a:gd name="connsiteY100" fmla="*/ 470252 h 859487"/>
                <a:gd name="connsiteX101" fmla="*/ 677756 w 856994"/>
                <a:gd name="connsiteY101" fmla="*/ 420556 h 859487"/>
                <a:gd name="connsiteX102" fmla="*/ 717512 w 856994"/>
                <a:gd name="connsiteY102" fmla="*/ 370860 h 859487"/>
                <a:gd name="connsiteX103" fmla="*/ 747330 w 856994"/>
                <a:gd name="connsiteY103" fmla="*/ 350982 h 859487"/>
                <a:gd name="connsiteX104" fmla="*/ 717512 w 856994"/>
                <a:gd name="connsiteY104" fmla="*/ 360921 h 859487"/>
                <a:gd name="connsiteX105" fmla="*/ 578364 w 856994"/>
                <a:gd name="connsiteY105" fmla="*/ 430495 h 859487"/>
                <a:gd name="connsiteX106" fmla="*/ 498851 w 856994"/>
                <a:gd name="connsiteY106" fmla="*/ 460312 h 859487"/>
                <a:gd name="connsiteX107" fmla="*/ 379582 w 856994"/>
                <a:gd name="connsiteY107" fmla="*/ 510008 h 859487"/>
                <a:gd name="connsiteX108" fmla="*/ 339825 w 856994"/>
                <a:gd name="connsiteY108" fmla="*/ 519947 h 859487"/>
                <a:gd name="connsiteX109" fmla="*/ 310008 w 856994"/>
                <a:gd name="connsiteY109" fmla="*/ 529886 h 859487"/>
                <a:gd name="connsiteX110" fmla="*/ 230495 w 856994"/>
                <a:gd name="connsiteY110" fmla="*/ 549765 h 859487"/>
                <a:gd name="connsiteX111" fmla="*/ 170860 w 856994"/>
                <a:gd name="connsiteY111" fmla="*/ 569643 h 859487"/>
                <a:gd name="connsiteX112" fmla="*/ 339825 w 856994"/>
                <a:gd name="connsiteY112" fmla="*/ 400678 h 859487"/>
                <a:gd name="connsiteX113" fmla="*/ 359704 w 856994"/>
                <a:gd name="connsiteY113" fmla="*/ 380799 h 859487"/>
                <a:gd name="connsiteX114" fmla="*/ 459095 w 856994"/>
                <a:gd name="connsiteY114" fmla="*/ 321165 h 859487"/>
                <a:gd name="connsiteX115" fmla="*/ 478973 w 856994"/>
                <a:gd name="connsiteY115" fmla="*/ 301286 h 859487"/>
                <a:gd name="connsiteX116" fmla="*/ 508791 w 856994"/>
                <a:gd name="connsiteY116" fmla="*/ 281408 h 859487"/>
                <a:gd name="connsiteX117" fmla="*/ 449156 w 856994"/>
                <a:gd name="connsiteY117" fmla="*/ 341043 h 859487"/>
                <a:gd name="connsiteX118" fmla="*/ 339825 w 856994"/>
                <a:gd name="connsiteY118" fmla="*/ 430495 h 859487"/>
                <a:gd name="connsiteX119" fmla="*/ 300069 w 856994"/>
                <a:gd name="connsiteY119" fmla="*/ 460312 h 859487"/>
                <a:gd name="connsiteX120" fmla="*/ 280191 w 856994"/>
                <a:gd name="connsiteY120" fmla="*/ 480191 h 859487"/>
                <a:gd name="connsiteX121" fmla="*/ 220556 w 856994"/>
                <a:gd name="connsiteY121" fmla="*/ 519947 h 859487"/>
                <a:gd name="connsiteX122" fmla="*/ 250373 w 856994"/>
                <a:gd name="connsiteY122" fmla="*/ 341043 h 859487"/>
                <a:gd name="connsiteX123" fmla="*/ 290130 w 856994"/>
                <a:gd name="connsiteY123" fmla="*/ 291347 h 859487"/>
                <a:gd name="connsiteX124" fmla="*/ 359704 w 856994"/>
                <a:gd name="connsiteY124" fmla="*/ 182017 h 859487"/>
                <a:gd name="connsiteX125" fmla="*/ 379582 w 856994"/>
                <a:gd name="connsiteY125" fmla="*/ 162138 h 859487"/>
                <a:gd name="connsiteX126" fmla="*/ 329886 w 856994"/>
                <a:gd name="connsiteY126" fmla="*/ 191956 h 859487"/>
                <a:gd name="connsiteX127" fmla="*/ 220556 w 856994"/>
                <a:gd name="connsiteY127" fmla="*/ 261530 h 859487"/>
                <a:gd name="connsiteX128" fmla="*/ 150982 w 856994"/>
                <a:gd name="connsiteY128" fmla="*/ 291347 h 859487"/>
                <a:gd name="connsiteX129" fmla="*/ 61530 w 856994"/>
                <a:gd name="connsiteY129" fmla="*/ 350982 h 859487"/>
                <a:gd name="connsiteX130" fmla="*/ 111225 w 856994"/>
                <a:gd name="connsiteY130" fmla="*/ 261530 h 859487"/>
                <a:gd name="connsiteX131" fmla="*/ 240434 w 856994"/>
                <a:gd name="connsiteY131" fmla="*/ 122382 h 859487"/>
                <a:gd name="connsiteX132" fmla="*/ 270251 w 856994"/>
                <a:gd name="connsiteY132" fmla="*/ 102504 h 859487"/>
                <a:gd name="connsiteX133" fmla="*/ 329886 w 856994"/>
                <a:gd name="connsiteY133" fmla="*/ 42869 h 859487"/>
                <a:gd name="connsiteX134" fmla="*/ 310008 w 856994"/>
                <a:gd name="connsiteY134" fmla="*/ 82625 h 859487"/>
                <a:gd name="connsiteX135" fmla="*/ 280191 w 856994"/>
                <a:gd name="connsiteY135" fmla="*/ 102504 h 859487"/>
                <a:gd name="connsiteX136" fmla="*/ 240434 w 856994"/>
                <a:gd name="connsiteY136" fmla="*/ 142260 h 859487"/>
                <a:gd name="connsiteX137" fmla="*/ 170860 w 856994"/>
                <a:gd name="connsiteY137" fmla="*/ 191956 h 859487"/>
                <a:gd name="connsiteX138" fmla="*/ 121164 w 856994"/>
                <a:gd name="connsiteY138" fmla="*/ 231712 h 859487"/>
                <a:gd name="connsiteX139" fmla="*/ 61530 w 856994"/>
                <a:gd name="connsiteY139" fmla="*/ 281408 h 859487"/>
                <a:gd name="connsiteX140" fmla="*/ 21773 w 856994"/>
                <a:gd name="connsiteY140" fmla="*/ 311225 h 859487"/>
                <a:gd name="connsiteX141" fmla="*/ 1895 w 856994"/>
                <a:gd name="connsiteY141" fmla="*/ 331104 h 859487"/>
                <a:gd name="connsiteX142" fmla="*/ 150982 w 856994"/>
                <a:gd name="connsiteY142" fmla="*/ 241652 h 859487"/>
                <a:gd name="connsiteX143" fmla="*/ 250373 w 856994"/>
                <a:gd name="connsiteY143" fmla="*/ 191956 h 859487"/>
                <a:gd name="connsiteX144" fmla="*/ 310008 w 856994"/>
                <a:gd name="connsiteY144" fmla="*/ 172078 h 859487"/>
                <a:gd name="connsiteX145" fmla="*/ 329886 w 856994"/>
                <a:gd name="connsiteY145" fmla="*/ 201895 h 859487"/>
                <a:gd name="connsiteX146" fmla="*/ 240434 w 856994"/>
                <a:gd name="connsiteY146" fmla="*/ 281408 h 859487"/>
                <a:gd name="connsiteX147" fmla="*/ 200677 w 856994"/>
                <a:gd name="connsiteY147" fmla="*/ 321165 h 859487"/>
                <a:gd name="connsiteX148" fmla="*/ 141043 w 856994"/>
                <a:gd name="connsiteY148" fmla="*/ 360921 h 859487"/>
                <a:gd name="connsiteX149" fmla="*/ 101286 w 856994"/>
                <a:gd name="connsiteY149" fmla="*/ 400678 h 859487"/>
                <a:gd name="connsiteX150" fmla="*/ 240434 w 856994"/>
                <a:gd name="connsiteY150" fmla="*/ 281408 h 859487"/>
                <a:gd name="connsiteX151" fmla="*/ 280191 w 856994"/>
                <a:gd name="connsiteY151" fmla="*/ 261530 h 859487"/>
                <a:gd name="connsiteX152" fmla="*/ 419338 w 856994"/>
                <a:gd name="connsiteY152" fmla="*/ 162138 h 859487"/>
                <a:gd name="connsiteX153" fmla="*/ 449156 w 856994"/>
                <a:gd name="connsiteY153" fmla="*/ 152199 h 859487"/>
                <a:gd name="connsiteX154" fmla="*/ 478973 w 856994"/>
                <a:gd name="connsiteY154" fmla="*/ 132321 h 859487"/>
                <a:gd name="connsiteX155" fmla="*/ 518730 w 856994"/>
                <a:gd name="connsiteY155" fmla="*/ 122382 h 859487"/>
                <a:gd name="connsiteX156" fmla="*/ 488912 w 856994"/>
                <a:gd name="connsiteY156" fmla="*/ 182017 h 859487"/>
                <a:gd name="connsiteX157" fmla="*/ 419338 w 856994"/>
                <a:gd name="connsiteY157" fmla="*/ 241652 h 859487"/>
                <a:gd name="connsiteX158" fmla="*/ 399460 w 856994"/>
                <a:gd name="connsiteY158" fmla="*/ 271469 h 859487"/>
                <a:gd name="connsiteX159" fmla="*/ 329886 w 856994"/>
                <a:gd name="connsiteY159" fmla="*/ 321165 h 859487"/>
                <a:gd name="connsiteX160" fmla="*/ 260312 w 856994"/>
                <a:gd name="connsiteY160" fmla="*/ 370860 h 859487"/>
                <a:gd name="connsiteX161" fmla="*/ 230495 w 856994"/>
                <a:gd name="connsiteY161" fmla="*/ 400678 h 859487"/>
                <a:gd name="connsiteX162" fmla="*/ 150982 w 856994"/>
                <a:gd name="connsiteY162" fmla="*/ 460312 h 859487"/>
                <a:gd name="connsiteX163" fmla="*/ 111225 w 856994"/>
                <a:gd name="connsiteY163" fmla="*/ 500069 h 859487"/>
                <a:gd name="connsiteX164" fmla="*/ 419338 w 856994"/>
                <a:gd name="connsiteY164" fmla="*/ 331104 h 859487"/>
                <a:gd name="connsiteX165" fmla="*/ 449156 w 856994"/>
                <a:gd name="connsiteY165" fmla="*/ 321165 h 859487"/>
                <a:gd name="connsiteX166" fmla="*/ 528669 w 856994"/>
                <a:gd name="connsiteY166" fmla="*/ 281408 h 859487"/>
                <a:gd name="connsiteX167" fmla="*/ 558486 w 856994"/>
                <a:gd name="connsiteY167" fmla="*/ 271469 h 859487"/>
                <a:gd name="connsiteX168" fmla="*/ 459095 w 856994"/>
                <a:gd name="connsiteY168" fmla="*/ 360921 h 859487"/>
                <a:gd name="connsiteX169" fmla="*/ 429277 w 856994"/>
                <a:gd name="connsiteY169" fmla="*/ 390738 h 859487"/>
                <a:gd name="connsiteX170" fmla="*/ 399460 w 856994"/>
                <a:gd name="connsiteY170" fmla="*/ 410617 h 859487"/>
                <a:gd name="connsiteX171" fmla="*/ 319947 w 856994"/>
                <a:gd name="connsiteY171" fmla="*/ 470252 h 859487"/>
                <a:gd name="connsiteX172" fmla="*/ 300069 w 856994"/>
                <a:gd name="connsiteY172" fmla="*/ 500069 h 859487"/>
                <a:gd name="connsiteX173" fmla="*/ 270251 w 856994"/>
                <a:gd name="connsiteY173" fmla="*/ 510008 h 859487"/>
                <a:gd name="connsiteX174" fmla="*/ 230495 w 856994"/>
                <a:gd name="connsiteY174" fmla="*/ 539825 h 859487"/>
                <a:gd name="connsiteX175" fmla="*/ 210617 w 856994"/>
                <a:gd name="connsiteY175" fmla="*/ 559704 h 859487"/>
                <a:gd name="connsiteX176" fmla="*/ 180799 w 856994"/>
                <a:gd name="connsiteY176" fmla="*/ 579582 h 859487"/>
                <a:gd name="connsiteX177" fmla="*/ 339825 w 856994"/>
                <a:gd name="connsiteY177" fmla="*/ 450373 h 859487"/>
                <a:gd name="connsiteX178" fmla="*/ 399460 w 856994"/>
                <a:gd name="connsiteY178" fmla="*/ 420556 h 859487"/>
                <a:gd name="connsiteX179" fmla="*/ 508791 w 856994"/>
                <a:gd name="connsiteY179" fmla="*/ 350982 h 859487"/>
                <a:gd name="connsiteX180" fmla="*/ 588304 w 856994"/>
                <a:gd name="connsiteY180" fmla="*/ 311225 h 859487"/>
                <a:gd name="connsiteX181" fmla="*/ 647938 w 856994"/>
                <a:gd name="connsiteY181" fmla="*/ 291347 h 859487"/>
                <a:gd name="connsiteX182" fmla="*/ 677756 w 856994"/>
                <a:gd name="connsiteY182" fmla="*/ 281408 h 859487"/>
                <a:gd name="connsiteX183" fmla="*/ 727451 w 856994"/>
                <a:gd name="connsiteY183" fmla="*/ 271469 h 859487"/>
                <a:gd name="connsiteX184" fmla="*/ 777147 w 856994"/>
                <a:gd name="connsiteY184" fmla="*/ 281408 h 859487"/>
                <a:gd name="connsiteX185" fmla="*/ 687695 w 856994"/>
                <a:gd name="connsiteY185" fmla="*/ 370860 h 859487"/>
                <a:gd name="connsiteX186" fmla="*/ 558486 w 856994"/>
                <a:gd name="connsiteY186" fmla="*/ 480191 h 859487"/>
                <a:gd name="connsiteX187" fmla="*/ 528669 w 856994"/>
                <a:gd name="connsiteY187" fmla="*/ 500069 h 859487"/>
                <a:gd name="connsiteX188" fmla="*/ 498851 w 856994"/>
                <a:gd name="connsiteY188" fmla="*/ 529886 h 859487"/>
                <a:gd name="connsiteX189" fmla="*/ 469034 w 856994"/>
                <a:gd name="connsiteY189" fmla="*/ 549765 h 859487"/>
                <a:gd name="connsiteX190" fmla="*/ 439217 w 856994"/>
                <a:gd name="connsiteY190" fmla="*/ 579582 h 859487"/>
                <a:gd name="connsiteX191" fmla="*/ 379582 w 856994"/>
                <a:gd name="connsiteY191" fmla="*/ 619338 h 859487"/>
                <a:gd name="connsiteX192" fmla="*/ 359704 w 856994"/>
                <a:gd name="connsiteY192" fmla="*/ 639217 h 859487"/>
                <a:gd name="connsiteX193" fmla="*/ 429277 w 856994"/>
                <a:gd name="connsiteY193" fmla="*/ 539825 h 859487"/>
                <a:gd name="connsiteX194" fmla="*/ 459095 w 856994"/>
                <a:gd name="connsiteY194" fmla="*/ 519947 h 859487"/>
                <a:gd name="connsiteX195" fmla="*/ 498851 w 856994"/>
                <a:gd name="connsiteY195" fmla="*/ 490130 h 859487"/>
                <a:gd name="connsiteX196" fmla="*/ 568425 w 856994"/>
                <a:gd name="connsiteY196" fmla="*/ 440434 h 859487"/>
                <a:gd name="connsiteX197" fmla="*/ 598243 w 856994"/>
                <a:gd name="connsiteY197" fmla="*/ 420556 h 859487"/>
                <a:gd name="connsiteX198" fmla="*/ 498851 w 856994"/>
                <a:gd name="connsiteY198" fmla="*/ 470252 h 859487"/>
                <a:gd name="connsiteX199" fmla="*/ 449156 w 856994"/>
                <a:gd name="connsiteY199" fmla="*/ 500069 h 859487"/>
                <a:gd name="connsiteX200" fmla="*/ 419338 w 856994"/>
                <a:gd name="connsiteY200" fmla="*/ 519947 h 859487"/>
                <a:gd name="connsiteX201" fmla="*/ 389521 w 856994"/>
                <a:gd name="connsiteY201" fmla="*/ 529886 h 859487"/>
                <a:gd name="connsiteX202" fmla="*/ 310008 w 856994"/>
                <a:gd name="connsiteY202" fmla="*/ 569643 h 859487"/>
                <a:gd name="connsiteX203" fmla="*/ 230495 w 856994"/>
                <a:gd name="connsiteY203" fmla="*/ 609399 h 859487"/>
                <a:gd name="connsiteX204" fmla="*/ 160921 w 856994"/>
                <a:gd name="connsiteY204" fmla="*/ 639217 h 859487"/>
                <a:gd name="connsiteX205" fmla="*/ 131104 w 856994"/>
                <a:gd name="connsiteY205" fmla="*/ 659095 h 859487"/>
                <a:gd name="connsiteX206" fmla="*/ 111225 w 856994"/>
                <a:gd name="connsiteY206" fmla="*/ 678973 h 859487"/>
                <a:gd name="connsiteX207" fmla="*/ 270251 w 856994"/>
                <a:gd name="connsiteY207" fmla="*/ 559704 h 859487"/>
                <a:gd name="connsiteX208" fmla="*/ 319947 w 856994"/>
                <a:gd name="connsiteY208" fmla="*/ 539825 h 859487"/>
                <a:gd name="connsiteX209" fmla="*/ 469034 w 856994"/>
                <a:gd name="connsiteY209" fmla="*/ 470252 h 859487"/>
                <a:gd name="connsiteX210" fmla="*/ 558486 w 856994"/>
                <a:gd name="connsiteY210" fmla="*/ 430495 h 859487"/>
                <a:gd name="connsiteX211" fmla="*/ 588304 w 856994"/>
                <a:gd name="connsiteY211" fmla="*/ 410617 h 859487"/>
                <a:gd name="connsiteX212" fmla="*/ 657877 w 856994"/>
                <a:gd name="connsiteY212" fmla="*/ 390738 h 859487"/>
                <a:gd name="connsiteX213" fmla="*/ 687695 w 856994"/>
                <a:gd name="connsiteY213" fmla="*/ 380799 h 859487"/>
                <a:gd name="connsiteX214" fmla="*/ 578364 w 856994"/>
                <a:gd name="connsiteY214" fmla="*/ 470252 h 859487"/>
                <a:gd name="connsiteX215" fmla="*/ 508791 w 856994"/>
                <a:gd name="connsiteY215" fmla="*/ 529886 h 859487"/>
                <a:gd name="connsiteX216" fmla="*/ 449156 w 856994"/>
                <a:gd name="connsiteY216" fmla="*/ 559704 h 859487"/>
                <a:gd name="connsiteX217" fmla="*/ 429277 w 856994"/>
                <a:gd name="connsiteY217" fmla="*/ 579582 h 859487"/>
                <a:gd name="connsiteX218" fmla="*/ 369643 w 856994"/>
                <a:gd name="connsiteY218" fmla="*/ 619338 h 859487"/>
                <a:gd name="connsiteX219" fmla="*/ 250373 w 856994"/>
                <a:gd name="connsiteY219" fmla="*/ 698852 h 859487"/>
                <a:gd name="connsiteX220" fmla="*/ 270251 w 856994"/>
                <a:gd name="connsiteY220" fmla="*/ 688912 h 859487"/>
                <a:gd name="connsiteX221" fmla="*/ 369643 w 856994"/>
                <a:gd name="connsiteY221" fmla="*/ 599460 h 859487"/>
                <a:gd name="connsiteX222" fmla="*/ 488912 w 856994"/>
                <a:gd name="connsiteY222" fmla="*/ 529886 h 859487"/>
                <a:gd name="connsiteX223" fmla="*/ 528669 w 856994"/>
                <a:gd name="connsiteY223" fmla="*/ 500069 h 859487"/>
                <a:gd name="connsiteX224" fmla="*/ 568425 w 856994"/>
                <a:gd name="connsiteY224" fmla="*/ 490130 h 859487"/>
                <a:gd name="connsiteX225" fmla="*/ 608182 w 856994"/>
                <a:gd name="connsiteY225" fmla="*/ 460312 h 859487"/>
                <a:gd name="connsiteX226" fmla="*/ 677756 w 856994"/>
                <a:gd name="connsiteY226" fmla="*/ 430495 h 859487"/>
                <a:gd name="connsiteX227" fmla="*/ 707573 w 856994"/>
                <a:gd name="connsiteY227" fmla="*/ 410617 h 859487"/>
                <a:gd name="connsiteX228" fmla="*/ 787086 w 856994"/>
                <a:gd name="connsiteY228" fmla="*/ 380799 h 859487"/>
                <a:gd name="connsiteX229" fmla="*/ 727451 w 856994"/>
                <a:gd name="connsiteY229" fmla="*/ 450373 h 859487"/>
                <a:gd name="connsiteX230" fmla="*/ 707573 w 856994"/>
                <a:gd name="connsiteY230" fmla="*/ 470252 h 859487"/>
                <a:gd name="connsiteX231" fmla="*/ 677756 w 856994"/>
                <a:gd name="connsiteY231" fmla="*/ 490130 h 859487"/>
                <a:gd name="connsiteX232" fmla="*/ 618121 w 856994"/>
                <a:gd name="connsiteY232" fmla="*/ 539825 h 859487"/>
                <a:gd name="connsiteX233" fmla="*/ 548547 w 856994"/>
                <a:gd name="connsiteY233" fmla="*/ 589521 h 859487"/>
                <a:gd name="connsiteX234" fmla="*/ 528669 w 856994"/>
                <a:gd name="connsiteY234" fmla="*/ 619338 h 859487"/>
                <a:gd name="connsiteX235" fmla="*/ 498851 w 856994"/>
                <a:gd name="connsiteY235" fmla="*/ 639217 h 859487"/>
                <a:gd name="connsiteX236" fmla="*/ 459095 w 856994"/>
                <a:gd name="connsiteY236" fmla="*/ 669034 h 859487"/>
                <a:gd name="connsiteX237" fmla="*/ 409399 w 856994"/>
                <a:gd name="connsiteY237" fmla="*/ 698852 h 859487"/>
                <a:gd name="connsiteX238" fmla="*/ 379582 w 856994"/>
                <a:gd name="connsiteY238" fmla="*/ 728669 h 859487"/>
                <a:gd name="connsiteX239" fmla="*/ 409399 w 856994"/>
                <a:gd name="connsiteY239" fmla="*/ 708791 h 859487"/>
                <a:gd name="connsiteX240" fmla="*/ 439217 w 856994"/>
                <a:gd name="connsiteY240" fmla="*/ 688912 h 859487"/>
                <a:gd name="connsiteX241" fmla="*/ 498851 w 856994"/>
                <a:gd name="connsiteY241" fmla="*/ 659095 h 859487"/>
                <a:gd name="connsiteX242" fmla="*/ 548547 w 856994"/>
                <a:gd name="connsiteY242" fmla="*/ 629278 h 859487"/>
                <a:gd name="connsiteX243" fmla="*/ 608182 w 856994"/>
                <a:gd name="connsiteY243" fmla="*/ 609399 h 859487"/>
                <a:gd name="connsiteX244" fmla="*/ 637999 w 856994"/>
                <a:gd name="connsiteY244" fmla="*/ 589521 h 859487"/>
                <a:gd name="connsiteX245" fmla="*/ 469034 w 856994"/>
                <a:gd name="connsiteY245" fmla="*/ 728669 h 859487"/>
                <a:gd name="connsiteX246" fmla="*/ 419338 w 856994"/>
                <a:gd name="connsiteY246" fmla="*/ 778365 h 859487"/>
                <a:gd name="connsiteX247" fmla="*/ 349764 w 856994"/>
                <a:gd name="connsiteY247" fmla="*/ 837999 h 859487"/>
                <a:gd name="connsiteX248" fmla="*/ 329886 w 856994"/>
                <a:gd name="connsiteY248" fmla="*/ 857878 h 859487"/>
                <a:gd name="connsiteX249" fmla="*/ 439217 w 856994"/>
                <a:gd name="connsiteY249" fmla="*/ 788304 h 859487"/>
                <a:gd name="connsiteX250" fmla="*/ 488912 w 856994"/>
                <a:gd name="connsiteY250" fmla="*/ 738608 h 859487"/>
                <a:gd name="connsiteX251" fmla="*/ 588304 w 856994"/>
                <a:gd name="connsiteY251" fmla="*/ 698852 h 859487"/>
                <a:gd name="connsiteX252" fmla="*/ 647938 w 856994"/>
                <a:gd name="connsiteY252" fmla="*/ 649156 h 859487"/>
                <a:gd name="connsiteX253" fmla="*/ 687695 w 856994"/>
                <a:gd name="connsiteY253" fmla="*/ 639217 h 859487"/>
                <a:gd name="connsiteX254" fmla="*/ 707573 w 856994"/>
                <a:gd name="connsiteY254" fmla="*/ 619338 h 859487"/>
                <a:gd name="connsiteX255" fmla="*/ 737391 w 856994"/>
                <a:gd name="connsiteY255" fmla="*/ 609399 h 859487"/>
                <a:gd name="connsiteX256" fmla="*/ 826843 w 856994"/>
                <a:gd name="connsiteY256" fmla="*/ 579582 h 859487"/>
                <a:gd name="connsiteX257" fmla="*/ 797025 w 856994"/>
                <a:gd name="connsiteY257" fmla="*/ 609399 h 859487"/>
                <a:gd name="connsiteX258" fmla="*/ 757269 w 856994"/>
                <a:gd name="connsiteY258" fmla="*/ 649156 h 859487"/>
                <a:gd name="connsiteX259" fmla="*/ 707573 w 856994"/>
                <a:gd name="connsiteY259" fmla="*/ 678973 h 859487"/>
                <a:gd name="connsiteX260" fmla="*/ 687695 w 856994"/>
                <a:gd name="connsiteY260" fmla="*/ 698852 h 859487"/>
                <a:gd name="connsiteX261" fmla="*/ 618121 w 856994"/>
                <a:gd name="connsiteY261" fmla="*/ 748547 h 859487"/>
                <a:gd name="connsiteX262" fmla="*/ 538608 w 856994"/>
                <a:gd name="connsiteY262" fmla="*/ 808182 h 859487"/>
                <a:gd name="connsiteX263" fmla="*/ 508791 w 856994"/>
                <a:gd name="connsiteY263" fmla="*/ 818121 h 859487"/>
                <a:gd name="connsiteX264" fmla="*/ 469034 w 856994"/>
                <a:gd name="connsiteY264" fmla="*/ 837999 h 859487"/>
                <a:gd name="connsiteX265" fmla="*/ 449156 w 856994"/>
                <a:gd name="connsiteY265" fmla="*/ 857878 h 859487"/>
                <a:gd name="connsiteX266" fmla="*/ 498851 w 856994"/>
                <a:gd name="connsiteY266" fmla="*/ 798243 h 859487"/>
                <a:gd name="connsiteX267" fmla="*/ 528669 w 856994"/>
                <a:gd name="connsiteY267" fmla="*/ 758486 h 859487"/>
                <a:gd name="connsiteX268" fmla="*/ 608182 w 856994"/>
                <a:gd name="connsiteY268" fmla="*/ 718730 h 859487"/>
                <a:gd name="connsiteX269" fmla="*/ 647938 w 856994"/>
                <a:gd name="connsiteY269" fmla="*/ 688912 h 859487"/>
                <a:gd name="connsiteX270" fmla="*/ 677756 w 856994"/>
                <a:gd name="connsiteY270" fmla="*/ 669034 h 859487"/>
                <a:gd name="connsiteX271" fmla="*/ 737391 w 856994"/>
                <a:gd name="connsiteY271" fmla="*/ 649156 h 859487"/>
                <a:gd name="connsiteX272" fmla="*/ 667817 w 856994"/>
                <a:gd name="connsiteY272" fmla="*/ 678973 h 859487"/>
                <a:gd name="connsiteX273" fmla="*/ 618121 w 856994"/>
                <a:gd name="connsiteY273" fmla="*/ 708791 h 859487"/>
                <a:gd name="connsiteX274" fmla="*/ 558486 w 856994"/>
                <a:gd name="connsiteY274" fmla="*/ 728669 h 859487"/>
                <a:gd name="connsiteX275" fmla="*/ 568425 w 856994"/>
                <a:gd name="connsiteY275" fmla="*/ 629278 h 859487"/>
                <a:gd name="connsiteX276" fmla="*/ 588304 w 856994"/>
                <a:gd name="connsiteY276" fmla="*/ 609399 h 859487"/>
                <a:gd name="connsiteX277" fmla="*/ 637999 w 856994"/>
                <a:gd name="connsiteY277" fmla="*/ 539825 h 859487"/>
                <a:gd name="connsiteX278" fmla="*/ 677756 w 856994"/>
                <a:gd name="connsiteY278" fmla="*/ 490130 h 859487"/>
                <a:gd name="connsiteX279" fmla="*/ 707573 w 856994"/>
                <a:gd name="connsiteY279" fmla="*/ 480191 h 859487"/>
                <a:gd name="connsiteX280" fmla="*/ 637999 w 856994"/>
                <a:gd name="connsiteY280" fmla="*/ 510008 h 859487"/>
                <a:gd name="connsiteX281" fmla="*/ 608182 w 856994"/>
                <a:gd name="connsiteY281" fmla="*/ 519947 h 859487"/>
                <a:gd name="connsiteX282" fmla="*/ 528669 w 856994"/>
                <a:gd name="connsiteY282" fmla="*/ 569643 h 859487"/>
                <a:gd name="connsiteX283" fmla="*/ 469034 w 856994"/>
                <a:gd name="connsiteY283" fmla="*/ 599460 h 859487"/>
                <a:gd name="connsiteX284" fmla="*/ 439217 w 856994"/>
                <a:gd name="connsiteY284" fmla="*/ 619338 h 859487"/>
                <a:gd name="connsiteX285" fmla="*/ 419338 w 856994"/>
                <a:gd name="connsiteY285" fmla="*/ 639217 h 859487"/>
                <a:gd name="connsiteX286" fmla="*/ 389521 w 856994"/>
                <a:gd name="connsiteY286" fmla="*/ 649156 h 859487"/>
                <a:gd name="connsiteX287" fmla="*/ 369643 w 856994"/>
                <a:gd name="connsiteY287" fmla="*/ 659095 h 859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</a:cxnLst>
              <a:rect l="l" t="t" r="r" b="b"/>
              <a:pathLst>
                <a:path w="856994" h="859487">
                  <a:moveTo>
                    <a:pt x="121164" y="191956"/>
                  </a:moveTo>
                  <a:cubicBezTo>
                    <a:pt x="180346" y="93320"/>
                    <a:pt x="115445" y="183819"/>
                    <a:pt x="250373" y="82625"/>
                  </a:cubicBezTo>
                  <a:cubicBezTo>
                    <a:pt x="263625" y="72686"/>
                    <a:pt x="276559" y="62307"/>
                    <a:pt x="290130" y="52808"/>
                  </a:cubicBezTo>
                  <a:cubicBezTo>
                    <a:pt x="309702" y="39108"/>
                    <a:pt x="366657" y="-3841"/>
                    <a:pt x="349764" y="13052"/>
                  </a:cubicBezTo>
                  <a:cubicBezTo>
                    <a:pt x="339825" y="22991"/>
                    <a:pt x="331042" y="34240"/>
                    <a:pt x="319947" y="42869"/>
                  </a:cubicBezTo>
                  <a:cubicBezTo>
                    <a:pt x="301089" y="57536"/>
                    <a:pt x="277205" y="65731"/>
                    <a:pt x="260312" y="82625"/>
                  </a:cubicBezTo>
                  <a:cubicBezTo>
                    <a:pt x="250373" y="92564"/>
                    <a:pt x="241590" y="103813"/>
                    <a:pt x="230495" y="112443"/>
                  </a:cubicBezTo>
                  <a:cubicBezTo>
                    <a:pt x="211637" y="127110"/>
                    <a:pt x="187753" y="135305"/>
                    <a:pt x="170860" y="152199"/>
                  </a:cubicBezTo>
                  <a:cubicBezTo>
                    <a:pt x="142535" y="180525"/>
                    <a:pt x="158779" y="166880"/>
                    <a:pt x="121164" y="191956"/>
                  </a:cubicBezTo>
                  <a:cubicBezTo>
                    <a:pt x="114538" y="201895"/>
                    <a:pt x="108748" y="212445"/>
                    <a:pt x="101286" y="221773"/>
                  </a:cubicBezTo>
                  <a:lnTo>
                    <a:pt x="101286" y="221773"/>
                  </a:lnTo>
                  <a:cubicBezTo>
                    <a:pt x="117393" y="207967"/>
                    <a:pt x="134875" y="195823"/>
                    <a:pt x="150982" y="182017"/>
                  </a:cubicBezTo>
                  <a:cubicBezTo>
                    <a:pt x="158097" y="175919"/>
                    <a:pt x="162825" y="166959"/>
                    <a:pt x="170860" y="162138"/>
                  </a:cubicBezTo>
                  <a:cubicBezTo>
                    <a:pt x="179844" y="156748"/>
                    <a:pt x="190738" y="155512"/>
                    <a:pt x="200677" y="152199"/>
                  </a:cubicBezTo>
                  <a:cubicBezTo>
                    <a:pt x="253384" y="99493"/>
                    <a:pt x="204839" y="141751"/>
                    <a:pt x="270251" y="102504"/>
                  </a:cubicBezTo>
                  <a:cubicBezTo>
                    <a:pt x="290737" y="90212"/>
                    <a:pt x="310008" y="75999"/>
                    <a:pt x="329886" y="62747"/>
                  </a:cubicBezTo>
                  <a:cubicBezTo>
                    <a:pt x="339825" y="56121"/>
                    <a:pt x="348372" y="46646"/>
                    <a:pt x="359704" y="42869"/>
                  </a:cubicBezTo>
                  <a:lnTo>
                    <a:pt x="389521" y="32930"/>
                  </a:lnTo>
                  <a:cubicBezTo>
                    <a:pt x="399460" y="22991"/>
                    <a:pt x="414893" y="-10223"/>
                    <a:pt x="419338" y="3112"/>
                  </a:cubicBezTo>
                  <a:cubicBezTo>
                    <a:pt x="425326" y="21075"/>
                    <a:pt x="394183" y="75530"/>
                    <a:pt x="379582" y="92565"/>
                  </a:cubicBezTo>
                  <a:cubicBezTo>
                    <a:pt x="367385" y="106795"/>
                    <a:pt x="352166" y="118217"/>
                    <a:pt x="339825" y="132321"/>
                  </a:cubicBezTo>
                  <a:cubicBezTo>
                    <a:pt x="328917" y="144788"/>
                    <a:pt x="321721" y="160365"/>
                    <a:pt x="310008" y="172078"/>
                  </a:cubicBezTo>
                  <a:cubicBezTo>
                    <a:pt x="298295" y="183791"/>
                    <a:pt x="282632" y="190890"/>
                    <a:pt x="270251" y="201895"/>
                  </a:cubicBezTo>
                  <a:cubicBezTo>
                    <a:pt x="252742" y="217459"/>
                    <a:pt x="237121" y="235026"/>
                    <a:pt x="220556" y="251591"/>
                  </a:cubicBezTo>
                  <a:cubicBezTo>
                    <a:pt x="213930" y="258217"/>
                    <a:pt x="208474" y="266271"/>
                    <a:pt x="200677" y="271469"/>
                  </a:cubicBezTo>
                  <a:lnTo>
                    <a:pt x="170860" y="291347"/>
                  </a:lnTo>
                  <a:cubicBezTo>
                    <a:pt x="147290" y="322775"/>
                    <a:pt x="140300" y="336000"/>
                    <a:pt x="111225" y="360921"/>
                  </a:cubicBezTo>
                  <a:cubicBezTo>
                    <a:pt x="98648" y="371701"/>
                    <a:pt x="83935" y="379830"/>
                    <a:pt x="71469" y="390738"/>
                  </a:cubicBezTo>
                  <a:cubicBezTo>
                    <a:pt x="57364" y="403079"/>
                    <a:pt x="16118" y="440891"/>
                    <a:pt x="31712" y="430495"/>
                  </a:cubicBezTo>
                  <a:cubicBezTo>
                    <a:pt x="82800" y="396436"/>
                    <a:pt x="176025" y="335878"/>
                    <a:pt x="210617" y="301286"/>
                  </a:cubicBezTo>
                  <a:cubicBezTo>
                    <a:pt x="233808" y="278095"/>
                    <a:pt x="249077" y="242083"/>
                    <a:pt x="280191" y="231712"/>
                  </a:cubicBezTo>
                  <a:cubicBezTo>
                    <a:pt x="290130" y="228399"/>
                    <a:pt x="300850" y="226861"/>
                    <a:pt x="310008" y="221773"/>
                  </a:cubicBezTo>
                  <a:cubicBezTo>
                    <a:pt x="360585" y="193675"/>
                    <a:pt x="359361" y="192299"/>
                    <a:pt x="389521" y="162138"/>
                  </a:cubicBezTo>
                  <a:cubicBezTo>
                    <a:pt x="386208" y="178703"/>
                    <a:pt x="386443" y="196397"/>
                    <a:pt x="379582" y="211834"/>
                  </a:cubicBezTo>
                  <a:cubicBezTo>
                    <a:pt x="372854" y="226972"/>
                    <a:pt x="359393" y="238111"/>
                    <a:pt x="349764" y="251591"/>
                  </a:cubicBezTo>
                  <a:cubicBezTo>
                    <a:pt x="342821" y="261311"/>
                    <a:pt x="337752" y="272418"/>
                    <a:pt x="329886" y="281408"/>
                  </a:cubicBezTo>
                  <a:cubicBezTo>
                    <a:pt x="314460" y="299038"/>
                    <a:pt x="293186" y="311612"/>
                    <a:pt x="280191" y="331104"/>
                  </a:cubicBezTo>
                  <a:cubicBezTo>
                    <a:pt x="256290" y="366953"/>
                    <a:pt x="241524" y="393325"/>
                    <a:pt x="200677" y="420556"/>
                  </a:cubicBezTo>
                  <a:cubicBezTo>
                    <a:pt x="190738" y="427182"/>
                    <a:pt x="179850" y="432568"/>
                    <a:pt x="170860" y="440434"/>
                  </a:cubicBezTo>
                  <a:cubicBezTo>
                    <a:pt x="153229" y="455861"/>
                    <a:pt x="137729" y="473564"/>
                    <a:pt x="121164" y="490130"/>
                  </a:cubicBezTo>
                  <a:cubicBezTo>
                    <a:pt x="114538" y="496756"/>
                    <a:pt x="133008" y="475073"/>
                    <a:pt x="141043" y="470252"/>
                  </a:cubicBezTo>
                  <a:cubicBezTo>
                    <a:pt x="157608" y="460313"/>
                    <a:pt x="174440" y="450805"/>
                    <a:pt x="190738" y="440434"/>
                  </a:cubicBezTo>
                  <a:cubicBezTo>
                    <a:pt x="265923" y="392589"/>
                    <a:pt x="224712" y="409232"/>
                    <a:pt x="280191" y="390738"/>
                  </a:cubicBezTo>
                  <a:cubicBezTo>
                    <a:pt x="298337" y="377128"/>
                    <a:pt x="364895" y="326061"/>
                    <a:pt x="379582" y="321165"/>
                  </a:cubicBezTo>
                  <a:lnTo>
                    <a:pt x="409399" y="311225"/>
                  </a:lnTo>
                  <a:cubicBezTo>
                    <a:pt x="396147" y="331103"/>
                    <a:pt x="386536" y="353967"/>
                    <a:pt x="369643" y="370860"/>
                  </a:cubicBezTo>
                  <a:cubicBezTo>
                    <a:pt x="343599" y="396904"/>
                    <a:pt x="282926" y="424158"/>
                    <a:pt x="250373" y="440434"/>
                  </a:cubicBezTo>
                  <a:cubicBezTo>
                    <a:pt x="277881" y="412926"/>
                    <a:pt x="240179" y="449021"/>
                    <a:pt x="310008" y="400678"/>
                  </a:cubicBezTo>
                  <a:cubicBezTo>
                    <a:pt x="337248" y="381820"/>
                    <a:pt x="361955" y="359420"/>
                    <a:pt x="389521" y="341043"/>
                  </a:cubicBezTo>
                  <a:cubicBezTo>
                    <a:pt x="399460" y="334417"/>
                    <a:pt x="408654" y="326507"/>
                    <a:pt x="419338" y="321165"/>
                  </a:cubicBezTo>
                  <a:cubicBezTo>
                    <a:pt x="501637" y="280015"/>
                    <a:pt x="393524" y="348313"/>
                    <a:pt x="478973" y="291347"/>
                  </a:cubicBezTo>
                  <a:cubicBezTo>
                    <a:pt x="475660" y="304599"/>
                    <a:pt x="476274" y="319520"/>
                    <a:pt x="469034" y="331104"/>
                  </a:cubicBezTo>
                  <a:cubicBezTo>
                    <a:pt x="444211" y="370821"/>
                    <a:pt x="434567" y="369097"/>
                    <a:pt x="399460" y="380799"/>
                  </a:cubicBezTo>
                  <a:cubicBezTo>
                    <a:pt x="321969" y="458293"/>
                    <a:pt x="450054" y="332802"/>
                    <a:pt x="349764" y="420556"/>
                  </a:cubicBezTo>
                  <a:cubicBezTo>
                    <a:pt x="269533" y="490758"/>
                    <a:pt x="333709" y="453432"/>
                    <a:pt x="260312" y="490130"/>
                  </a:cubicBezTo>
                  <a:cubicBezTo>
                    <a:pt x="253686" y="500069"/>
                    <a:pt x="248881" y="511500"/>
                    <a:pt x="240434" y="519947"/>
                  </a:cubicBezTo>
                  <a:cubicBezTo>
                    <a:pt x="231987" y="528394"/>
                    <a:pt x="219945" y="532363"/>
                    <a:pt x="210617" y="539825"/>
                  </a:cubicBezTo>
                  <a:cubicBezTo>
                    <a:pt x="203299" y="545679"/>
                    <a:pt x="198056" y="553850"/>
                    <a:pt x="190738" y="559704"/>
                  </a:cubicBezTo>
                  <a:cubicBezTo>
                    <a:pt x="181410" y="567166"/>
                    <a:pt x="154295" y="589521"/>
                    <a:pt x="160921" y="579582"/>
                  </a:cubicBezTo>
                  <a:cubicBezTo>
                    <a:pt x="208428" y="508323"/>
                    <a:pt x="297322" y="493905"/>
                    <a:pt x="359704" y="440434"/>
                  </a:cubicBezTo>
                  <a:cubicBezTo>
                    <a:pt x="372449" y="429510"/>
                    <a:pt x="429634" y="375651"/>
                    <a:pt x="459095" y="360921"/>
                  </a:cubicBezTo>
                  <a:cubicBezTo>
                    <a:pt x="541395" y="319772"/>
                    <a:pt x="433275" y="388072"/>
                    <a:pt x="518730" y="331104"/>
                  </a:cubicBezTo>
                  <a:cubicBezTo>
                    <a:pt x="508882" y="370496"/>
                    <a:pt x="509064" y="386166"/>
                    <a:pt x="478973" y="420556"/>
                  </a:cubicBezTo>
                  <a:cubicBezTo>
                    <a:pt x="468065" y="433022"/>
                    <a:pt x="450930" y="438660"/>
                    <a:pt x="439217" y="450373"/>
                  </a:cubicBezTo>
                  <a:cubicBezTo>
                    <a:pt x="430770" y="458820"/>
                    <a:pt x="427274" y="471263"/>
                    <a:pt x="419338" y="480191"/>
                  </a:cubicBezTo>
                  <a:cubicBezTo>
                    <a:pt x="400662" y="501202"/>
                    <a:pt x="379582" y="519947"/>
                    <a:pt x="359704" y="539825"/>
                  </a:cubicBezTo>
                  <a:lnTo>
                    <a:pt x="329886" y="569643"/>
                  </a:lnTo>
                  <a:cubicBezTo>
                    <a:pt x="319947" y="579582"/>
                    <a:pt x="287782" y="606286"/>
                    <a:pt x="300069" y="599460"/>
                  </a:cubicBezTo>
                  <a:cubicBezTo>
                    <a:pt x="329886" y="582895"/>
                    <a:pt x="360883" y="568295"/>
                    <a:pt x="389521" y="549765"/>
                  </a:cubicBezTo>
                  <a:cubicBezTo>
                    <a:pt x="417336" y="531767"/>
                    <a:pt x="441165" y="508046"/>
                    <a:pt x="469034" y="490130"/>
                  </a:cubicBezTo>
                  <a:cubicBezTo>
                    <a:pt x="509826" y="463907"/>
                    <a:pt x="535971" y="459275"/>
                    <a:pt x="578364" y="440434"/>
                  </a:cubicBezTo>
                  <a:cubicBezTo>
                    <a:pt x="591903" y="434417"/>
                    <a:pt x="604869" y="427182"/>
                    <a:pt x="618121" y="420556"/>
                  </a:cubicBezTo>
                  <a:cubicBezTo>
                    <a:pt x="571275" y="490825"/>
                    <a:pt x="632455" y="406222"/>
                    <a:pt x="558486" y="480191"/>
                  </a:cubicBezTo>
                  <a:cubicBezTo>
                    <a:pt x="543486" y="495191"/>
                    <a:pt x="532699" y="513921"/>
                    <a:pt x="518730" y="529886"/>
                  </a:cubicBezTo>
                  <a:cubicBezTo>
                    <a:pt x="456039" y="601532"/>
                    <a:pt x="521365" y="523539"/>
                    <a:pt x="459095" y="579582"/>
                  </a:cubicBezTo>
                  <a:cubicBezTo>
                    <a:pt x="434717" y="601522"/>
                    <a:pt x="416810" y="630963"/>
                    <a:pt x="389521" y="649156"/>
                  </a:cubicBezTo>
                  <a:cubicBezTo>
                    <a:pt x="379582" y="655782"/>
                    <a:pt x="369032" y="661572"/>
                    <a:pt x="359704" y="669034"/>
                  </a:cubicBezTo>
                  <a:cubicBezTo>
                    <a:pt x="352387" y="674888"/>
                    <a:pt x="333971" y="696229"/>
                    <a:pt x="339825" y="688912"/>
                  </a:cubicBezTo>
                  <a:cubicBezTo>
                    <a:pt x="407142" y="604763"/>
                    <a:pt x="440416" y="575601"/>
                    <a:pt x="538608" y="500069"/>
                  </a:cubicBezTo>
                  <a:cubicBezTo>
                    <a:pt x="676121" y="394290"/>
                    <a:pt x="616268" y="417863"/>
                    <a:pt x="697634" y="390738"/>
                  </a:cubicBezTo>
                  <a:cubicBezTo>
                    <a:pt x="673154" y="439698"/>
                    <a:pt x="663806" y="464323"/>
                    <a:pt x="618121" y="510008"/>
                  </a:cubicBezTo>
                  <a:lnTo>
                    <a:pt x="568425" y="559704"/>
                  </a:lnTo>
                  <a:cubicBezTo>
                    <a:pt x="555173" y="572956"/>
                    <a:pt x="539914" y="584467"/>
                    <a:pt x="528669" y="599460"/>
                  </a:cubicBezTo>
                  <a:cubicBezTo>
                    <a:pt x="518730" y="612712"/>
                    <a:pt x="509933" y="626904"/>
                    <a:pt x="498851" y="639217"/>
                  </a:cubicBezTo>
                  <a:cubicBezTo>
                    <a:pt x="480045" y="660113"/>
                    <a:pt x="454811" y="675462"/>
                    <a:pt x="439217" y="698852"/>
                  </a:cubicBezTo>
                  <a:cubicBezTo>
                    <a:pt x="432591" y="708791"/>
                    <a:pt x="427274" y="719741"/>
                    <a:pt x="419338" y="728669"/>
                  </a:cubicBezTo>
                  <a:cubicBezTo>
                    <a:pt x="400661" y="749680"/>
                    <a:pt x="375298" y="764914"/>
                    <a:pt x="359704" y="788304"/>
                  </a:cubicBezTo>
                  <a:cubicBezTo>
                    <a:pt x="346452" y="808182"/>
                    <a:pt x="309263" y="869306"/>
                    <a:pt x="319947" y="847938"/>
                  </a:cubicBezTo>
                  <a:cubicBezTo>
                    <a:pt x="326573" y="834686"/>
                    <a:pt x="329016" y="818315"/>
                    <a:pt x="339825" y="808182"/>
                  </a:cubicBezTo>
                  <a:cubicBezTo>
                    <a:pt x="543563" y="617179"/>
                    <a:pt x="407772" y="767740"/>
                    <a:pt x="568425" y="639217"/>
                  </a:cubicBezTo>
                  <a:cubicBezTo>
                    <a:pt x="628788" y="590927"/>
                    <a:pt x="597540" y="604605"/>
                    <a:pt x="657877" y="589521"/>
                  </a:cubicBezTo>
                  <a:cubicBezTo>
                    <a:pt x="671129" y="579582"/>
                    <a:pt x="683153" y="567749"/>
                    <a:pt x="697634" y="559704"/>
                  </a:cubicBezTo>
                  <a:cubicBezTo>
                    <a:pt x="728259" y="542690"/>
                    <a:pt x="754333" y="538074"/>
                    <a:pt x="787086" y="529886"/>
                  </a:cubicBezTo>
                  <a:cubicBezTo>
                    <a:pt x="724153" y="592821"/>
                    <a:pt x="708349" y="615053"/>
                    <a:pt x="598243" y="659095"/>
                  </a:cubicBezTo>
                  <a:cubicBezTo>
                    <a:pt x="581678" y="665721"/>
                    <a:pt x="564505" y="670994"/>
                    <a:pt x="548547" y="678973"/>
                  </a:cubicBezTo>
                  <a:cubicBezTo>
                    <a:pt x="471476" y="717509"/>
                    <a:pt x="563862" y="683809"/>
                    <a:pt x="488912" y="708791"/>
                  </a:cubicBezTo>
                  <a:cubicBezTo>
                    <a:pt x="478973" y="715417"/>
                    <a:pt x="470074" y="723964"/>
                    <a:pt x="459095" y="728669"/>
                  </a:cubicBezTo>
                  <a:cubicBezTo>
                    <a:pt x="446539" y="734050"/>
                    <a:pt x="427534" y="749536"/>
                    <a:pt x="419338" y="738608"/>
                  </a:cubicBezTo>
                  <a:cubicBezTo>
                    <a:pt x="396933" y="708735"/>
                    <a:pt x="475776" y="632663"/>
                    <a:pt x="478973" y="629278"/>
                  </a:cubicBezTo>
                  <a:cubicBezTo>
                    <a:pt x="517578" y="588402"/>
                    <a:pt x="559789" y="551026"/>
                    <a:pt x="598243" y="510008"/>
                  </a:cubicBezTo>
                  <a:cubicBezTo>
                    <a:pt x="609572" y="497923"/>
                    <a:pt x="617055" y="482633"/>
                    <a:pt x="628060" y="470252"/>
                  </a:cubicBezTo>
                  <a:cubicBezTo>
                    <a:pt x="643624" y="452743"/>
                    <a:pt x="662084" y="437969"/>
                    <a:pt x="677756" y="420556"/>
                  </a:cubicBezTo>
                  <a:cubicBezTo>
                    <a:pt x="691947" y="404788"/>
                    <a:pt x="702512" y="385860"/>
                    <a:pt x="717512" y="370860"/>
                  </a:cubicBezTo>
                  <a:cubicBezTo>
                    <a:pt x="725959" y="362413"/>
                    <a:pt x="747330" y="362927"/>
                    <a:pt x="747330" y="350982"/>
                  </a:cubicBezTo>
                  <a:cubicBezTo>
                    <a:pt x="747330" y="340505"/>
                    <a:pt x="726992" y="356460"/>
                    <a:pt x="717512" y="360921"/>
                  </a:cubicBezTo>
                  <a:cubicBezTo>
                    <a:pt x="670590" y="383002"/>
                    <a:pt x="626920" y="412287"/>
                    <a:pt x="578364" y="430495"/>
                  </a:cubicBezTo>
                  <a:cubicBezTo>
                    <a:pt x="551860" y="440434"/>
                    <a:pt x="525133" y="449799"/>
                    <a:pt x="498851" y="460312"/>
                  </a:cubicBezTo>
                  <a:cubicBezTo>
                    <a:pt x="458862" y="476308"/>
                    <a:pt x="421366" y="499562"/>
                    <a:pt x="379582" y="510008"/>
                  </a:cubicBezTo>
                  <a:cubicBezTo>
                    <a:pt x="366330" y="513321"/>
                    <a:pt x="352960" y="516194"/>
                    <a:pt x="339825" y="519947"/>
                  </a:cubicBezTo>
                  <a:cubicBezTo>
                    <a:pt x="329751" y="522825"/>
                    <a:pt x="320115" y="527129"/>
                    <a:pt x="310008" y="529886"/>
                  </a:cubicBezTo>
                  <a:cubicBezTo>
                    <a:pt x="283651" y="537075"/>
                    <a:pt x="256413" y="541126"/>
                    <a:pt x="230495" y="549765"/>
                  </a:cubicBezTo>
                  <a:lnTo>
                    <a:pt x="170860" y="569643"/>
                  </a:lnTo>
                  <a:cubicBezTo>
                    <a:pt x="274938" y="435829"/>
                    <a:pt x="201440" y="515999"/>
                    <a:pt x="339825" y="400678"/>
                  </a:cubicBezTo>
                  <a:cubicBezTo>
                    <a:pt x="347024" y="394679"/>
                    <a:pt x="351907" y="385997"/>
                    <a:pt x="359704" y="380799"/>
                  </a:cubicBezTo>
                  <a:cubicBezTo>
                    <a:pt x="391851" y="359368"/>
                    <a:pt x="431776" y="348486"/>
                    <a:pt x="459095" y="321165"/>
                  </a:cubicBezTo>
                  <a:cubicBezTo>
                    <a:pt x="465721" y="314539"/>
                    <a:pt x="471656" y="307140"/>
                    <a:pt x="478973" y="301286"/>
                  </a:cubicBezTo>
                  <a:cubicBezTo>
                    <a:pt x="488301" y="293824"/>
                    <a:pt x="515958" y="271852"/>
                    <a:pt x="508791" y="281408"/>
                  </a:cubicBezTo>
                  <a:cubicBezTo>
                    <a:pt x="491924" y="303898"/>
                    <a:pt x="470914" y="323241"/>
                    <a:pt x="449156" y="341043"/>
                  </a:cubicBezTo>
                  <a:cubicBezTo>
                    <a:pt x="412712" y="370860"/>
                    <a:pt x="377495" y="402243"/>
                    <a:pt x="339825" y="430495"/>
                  </a:cubicBezTo>
                  <a:cubicBezTo>
                    <a:pt x="326573" y="440434"/>
                    <a:pt x="312794" y="449707"/>
                    <a:pt x="300069" y="460312"/>
                  </a:cubicBezTo>
                  <a:cubicBezTo>
                    <a:pt x="292870" y="466311"/>
                    <a:pt x="287688" y="474568"/>
                    <a:pt x="280191" y="480191"/>
                  </a:cubicBezTo>
                  <a:cubicBezTo>
                    <a:pt x="261079" y="494525"/>
                    <a:pt x="220556" y="519947"/>
                    <a:pt x="220556" y="519947"/>
                  </a:cubicBezTo>
                  <a:cubicBezTo>
                    <a:pt x="225110" y="469853"/>
                    <a:pt x="225431" y="390928"/>
                    <a:pt x="250373" y="341043"/>
                  </a:cubicBezTo>
                  <a:cubicBezTo>
                    <a:pt x="259860" y="322069"/>
                    <a:pt x="276878" y="307912"/>
                    <a:pt x="290130" y="291347"/>
                  </a:cubicBezTo>
                  <a:cubicBezTo>
                    <a:pt x="307072" y="240521"/>
                    <a:pt x="304768" y="236955"/>
                    <a:pt x="359704" y="182017"/>
                  </a:cubicBezTo>
                  <a:cubicBezTo>
                    <a:pt x="366330" y="175391"/>
                    <a:pt x="388472" y="159175"/>
                    <a:pt x="379582" y="162138"/>
                  </a:cubicBezTo>
                  <a:cubicBezTo>
                    <a:pt x="361255" y="168247"/>
                    <a:pt x="346268" y="181717"/>
                    <a:pt x="329886" y="191956"/>
                  </a:cubicBezTo>
                  <a:cubicBezTo>
                    <a:pt x="293255" y="214850"/>
                    <a:pt x="260260" y="244514"/>
                    <a:pt x="220556" y="261530"/>
                  </a:cubicBezTo>
                  <a:cubicBezTo>
                    <a:pt x="197365" y="271469"/>
                    <a:pt x="172973" y="278977"/>
                    <a:pt x="150982" y="291347"/>
                  </a:cubicBezTo>
                  <a:cubicBezTo>
                    <a:pt x="119748" y="308916"/>
                    <a:pt x="61530" y="350982"/>
                    <a:pt x="61530" y="350982"/>
                  </a:cubicBezTo>
                  <a:cubicBezTo>
                    <a:pt x="78095" y="321165"/>
                    <a:pt x="92304" y="289911"/>
                    <a:pt x="111225" y="261530"/>
                  </a:cubicBezTo>
                  <a:cubicBezTo>
                    <a:pt x="137115" y="222694"/>
                    <a:pt x="211868" y="148351"/>
                    <a:pt x="240434" y="122382"/>
                  </a:cubicBezTo>
                  <a:cubicBezTo>
                    <a:pt x="249273" y="114347"/>
                    <a:pt x="261323" y="110440"/>
                    <a:pt x="270251" y="102504"/>
                  </a:cubicBezTo>
                  <a:cubicBezTo>
                    <a:pt x="291262" y="83827"/>
                    <a:pt x="342458" y="17725"/>
                    <a:pt x="329886" y="42869"/>
                  </a:cubicBezTo>
                  <a:cubicBezTo>
                    <a:pt x="323260" y="56121"/>
                    <a:pt x="319493" y="71243"/>
                    <a:pt x="310008" y="82625"/>
                  </a:cubicBezTo>
                  <a:cubicBezTo>
                    <a:pt x="302361" y="91802"/>
                    <a:pt x="289261" y="94730"/>
                    <a:pt x="280191" y="102504"/>
                  </a:cubicBezTo>
                  <a:cubicBezTo>
                    <a:pt x="265961" y="114701"/>
                    <a:pt x="254538" y="129919"/>
                    <a:pt x="240434" y="142260"/>
                  </a:cubicBezTo>
                  <a:cubicBezTo>
                    <a:pt x="220706" y="159521"/>
                    <a:pt x="193127" y="177112"/>
                    <a:pt x="170860" y="191956"/>
                  </a:cubicBezTo>
                  <a:cubicBezTo>
                    <a:pt x="109981" y="283274"/>
                    <a:pt x="193178" y="171700"/>
                    <a:pt x="121164" y="231712"/>
                  </a:cubicBezTo>
                  <a:cubicBezTo>
                    <a:pt x="48956" y="291885"/>
                    <a:pt x="129897" y="258619"/>
                    <a:pt x="61530" y="281408"/>
                  </a:cubicBezTo>
                  <a:cubicBezTo>
                    <a:pt x="48278" y="291347"/>
                    <a:pt x="34499" y="300620"/>
                    <a:pt x="21773" y="311225"/>
                  </a:cubicBezTo>
                  <a:cubicBezTo>
                    <a:pt x="14574" y="317224"/>
                    <a:pt x="-6356" y="335547"/>
                    <a:pt x="1895" y="331104"/>
                  </a:cubicBezTo>
                  <a:cubicBezTo>
                    <a:pt x="52923" y="303628"/>
                    <a:pt x="99146" y="267570"/>
                    <a:pt x="150982" y="241652"/>
                  </a:cubicBezTo>
                  <a:cubicBezTo>
                    <a:pt x="184112" y="225087"/>
                    <a:pt x="216438" y="206803"/>
                    <a:pt x="250373" y="191956"/>
                  </a:cubicBezTo>
                  <a:cubicBezTo>
                    <a:pt x="269570" y="183557"/>
                    <a:pt x="290130" y="178704"/>
                    <a:pt x="310008" y="172078"/>
                  </a:cubicBezTo>
                  <a:cubicBezTo>
                    <a:pt x="324932" y="162128"/>
                    <a:pt x="383107" y="113191"/>
                    <a:pt x="329886" y="201895"/>
                  </a:cubicBezTo>
                  <a:cubicBezTo>
                    <a:pt x="307125" y="239830"/>
                    <a:pt x="271604" y="254134"/>
                    <a:pt x="240434" y="281408"/>
                  </a:cubicBezTo>
                  <a:cubicBezTo>
                    <a:pt x="226329" y="293749"/>
                    <a:pt x="215312" y="309457"/>
                    <a:pt x="200677" y="321165"/>
                  </a:cubicBezTo>
                  <a:cubicBezTo>
                    <a:pt x="182022" y="336089"/>
                    <a:pt x="157936" y="344028"/>
                    <a:pt x="141043" y="360921"/>
                  </a:cubicBezTo>
                  <a:lnTo>
                    <a:pt x="101286" y="400678"/>
                  </a:lnTo>
                  <a:cubicBezTo>
                    <a:pt x="162708" y="339256"/>
                    <a:pt x="163934" y="332408"/>
                    <a:pt x="240434" y="281408"/>
                  </a:cubicBezTo>
                  <a:cubicBezTo>
                    <a:pt x="252762" y="273189"/>
                    <a:pt x="267863" y="269749"/>
                    <a:pt x="280191" y="261530"/>
                  </a:cubicBezTo>
                  <a:cubicBezTo>
                    <a:pt x="282541" y="259963"/>
                    <a:pt x="401562" y="168063"/>
                    <a:pt x="419338" y="162138"/>
                  </a:cubicBezTo>
                  <a:lnTo>
                    <a:pt x="449156" y="152199"/>
                  </a:lnTo>
                  <a:cubicBezTo>
                    <a:pt x="459095" y="145573"/>
                    <a:pt x="467994" y="137026"/>
                    <a:pt x="478973" y="132321"/>
                  </a:cubicBezTo>
                  <a:cubicBezTo>
                    <a:pt x="491529" y="126940"/>
                    <a:pt x="516051" y="108987"/>
                    <a:pt x="518730" y="122382"/>
                  </a:cubicBezTo>
                  <a:cubicBezTo>
                    <a:pt x="523089" y="144175"/>
                    <a:pt x="503140" y="164944"/>
                    <a:pt x="488912" y="182017"/>
                  </a:cubicBezTo>
                  <a:cubicBezTo>
                    <a:pt x="469358" y="205482"/>
                    <a:pt x="440936" y="220054"/>
                    <a:pt x="419338" y="241652"/>
                  </a:cubicBezTo>
                  <a:cubicBezTo>
                    <a:pt x="410891" y="250099"/>
                    <a:pt x="407907" y="263022"/>
                    <a:pt x="399460" y="271469"/>
                  </a:cubicBezTo>
                  <a:cubicBezTo>
                    <a:pt x="355833" y="315096"/>
                    <a:pt x="369386" y="287307"/>
                    <a:pt x="329886" y="321165"/>
                  </a:cubicBezTo>
                  <a:cubicBezTo>
                    <a:pt x="269859" y="372617"/>
                    <a:pt x="315100" y="352598"/>
                    <a:pt x="260312" y="370860"/>
                  </a:cubicBezTo>
                  <a:cubicBezTo>
                    <a:pt x="250373" y="380799"/>
                    <a:pt x="241374" y="391777"/>
                    <a:pt x="230495" y="400678"/>
                  </a:cubicBezTo>
                  <a:cubicBezTo>
                    <a:pt x="204854" y="421657"/>
                    <a:pt x="174409" y="436885"/>
                    <a:pt x="150982" y="460312"/>
                  </a:cubicBezTo>
                  <a:cubicBezTo>
                    <a:pt x="137730" y="473564"/>
                    <a:pt x="95090" y="509603"/>
                    <a:pt x="111225" y="500069"/>
                  </a:cubicBezTo>
                  <a:cubicBezTo>
                    <a:pt x="288975" y="395035"/>
                    <a:pt x="279116" y="389529"/>
                    <a:pt x="419338" y="331104"/>
                  </a:cubicBezTo>
                  <a:cubicBezTo>
                    <a:pt x="429009" y="327074"/>
                    <a:pt x="439217" y="324478"/>
                    <a:pt x="449156" y="321165"/>
                  </a:cubicBezTo>
                  <a:cubicBezTo>
                    <a:pt x="483850" y="286469"/>
                    <a:pt x="460144" y="304249"/>
                    <a:pt x="528669" y="281408"/>
                  </a:cubicBezTo>
                  <a:lnTo>
                    <a:pt x="558486" y="271469"/>
                  </a:lnTo>
                  <a:cubicBezTo>
                    <a:pt x="521123" y="346195"/>
                    <a:pt x="558570" y="288576"/>
                    <a:pt x="459095" y="360921"/>
                  </a:cubicBezTo>
                  <a:cubicBezTo>
                    <a:pt x="447727" y="369188"/>
                    <a:pt x="440075" y="381739"/>
                    <a:pt x="429277" y="390738"/>
                  </a:cubicBezTo>
                  <a:cubicBezTo>
                    <a:pt x="420100" y="398385"/>
                    <a:pt x="409016" y="403450"/>
                    <a:pt x="399460" y="410617"/>
                  </a:cubicBezTo>
                  <a:cubicBezTo>
                    <a:pt x="305023" y="481445"/>
                    <a:pt x="387356" y="425310"/>
                    <a:pt x="319947" y="470252"/>
                  </a:cubicBezTo>
                  <a:cubicBezTo>
                    <a:pt x="313321" y="480191"/>
                    <a:pt x="309397" y="492607"/>
                    <a:pt x="300069" y="500069"/>
                  </a:cubicBezTo>
                  <a:cubicBezTo>
                    <a:pt x="291888" y="506614"/>
                    <a:pt x="279348" y="504810"/>
                    <a:pt x="270251" y="510008"/>
                  </a:cubicBezTo>
                  <a:cubicBezTo>
                    <a:pt x="255869" y="518226"/>
                    <a:pt x="243220" y="529220"/>
                    <a:pt x="230495" y="539825"/>
                  </a:cubicBezTo>
                  <a:cubicBezTo>
                    <a:pt x="223296" y="545824"/>
                    <a:pt x="217934" y="553850"/>
                    <a:pt x="210617" y="559704"/>
                  </a:cubicBezTo>
                  <a:cubicBezTo>
                    <a:pt x="201289" y="567166"/>
                    <a:pt x="173337" y="588910"/>
                    <a:pt x="180799" y="579582"/>
                  </a:cubicBezTo>
                  <a:cubicBezTo>
                    <a:pt x="220330" y="530168"/>
                    <a:pt x="283598" y="478486"/>
                    <a:pt x="339825" y="450373"/>
                  </a:cubicBezTo>
                  <a:cubicBezTo>
                    <a:pt x="359703" y="440434"/>
                    <a:pt x="380263" y="431754"/>
                    <a:pt x="399460" y="420556"/>
                  </a:cubicBezTo>
                  <a:cubicBezTo>
                    <a:pt x="496773" y="363790"/>
                    <a:pt x="421140" y="398179"/>
                    <a:pt x="508791" y="350982"/>
                  </a:cubicBezTo>
                  <a:cubicBezTo>
                    <a:pt x="534882" y="336933"/>
                    <a:pt x="560192" y="320596"/>
                    <a:pt x="588304" y="311225"/>
                  </a:cubicBezTo>
                  <a:lnTo>
                    <a:pt x="647938" y="291347"/>
                  </a:lnTo>
                  <a:cubicBezTo>
                    <a:pt x="657877" y="288034"/>
                    <a:pt x="667483" y="283463"/>
                    <a:pt x="677756" y="281408"/>
                  </a:cubicBezTo>
                  <a:lnTo>
                    <a:pt x="727451" y="271469"/>
                  </a:lnTo>
                  <a:cubicBezTo>
                    <a:pt x="744016" y="274782"/>
                    <a:pt x="783421" y="265723"/>
                    <a:pt x="777147" y="281408"/>
                  </a:cubicBezTo>
                  <a:cubicBezTo>
                    <a:pt x="761486" y="320560"/>
                    <a:pt x="717512" y="341043"/>
                    <a:pt x="687695" y="370860"/>
                  </a:cubicBezTo>
                  <a:cubicBezTo>
                    <a:pt x="638468" y="420087"/>
                    <a:pt x="627982" y="433860"/>
                    <a:pt x="558486" y="480191"/>
                  </a:cubicBezTo>
                  <a:cubicBezTo>
                    <a:pt x="548547" y="486817"/>
                    <a:pt x="537846" y="492422"/>
                    <a:pt x="528669" y="500069"/>
                  </a:cubicBezTo>
                  <a:cubicBezTo>
                    <a:pt x="517871" y="509067"/>
                    <a:pt x="509649" y="520887"/>
                    <a:pt x="498851" y="529886"/>
                  </a:cubicBezTo>
                  <a:cubicBezTo>
                    <a:pt x="489674" y="537533"/>
                    <a:pt x="478211" y="542118"/>
                    <a:pt x="469034" y="549765"/>
                  </a:cubicBezTo>
                  <a:cubicBezTo>
                    <a:pt x="458236" y="558763"/>
                    <a:pt x="450312" y="570953"/>
                    <a:pt x="439217" y="579582"/>
                  </a:cubicBezTo>
                  <a:cubicBezTo>
                    <a:pt x="420359" y="594249"/>
                    <a:pt x="396475" y="602444"/>
                    <a:pt x="379582" y="619338"/>
                  </a:cubicBezTo>
                  <a:cubicBezTo>
                    <a:pt x="372956" y="625964"/>
                    <a:pt x="357431" y="648308"/>
                    <a:pt x="359704" y="639217"/>
                  </a:cubicBezTo>
                  <a:cubicBezTo>
                    <a:pt x="370604" y="595616"/>
                    <a:pt x="396826" y="567640"/>
                    <a:pt x="429277" y="539825"/>
                  </a:cubicBezTo>
                  <a:cubicBezTo>
                    <a:pt x="438347" y="532051"/>
                    <a:pt x="449375" y="526890"/>
                    <a:pt x="459095" y="519947"/>
                  </a:cubicBezTo>
                  <a:cubicBezTo>
                    <a:pt x="472575" y="510319"/>
                    <a:pt x="486274" y="500910"/>
                    <a:pt x="498851" y="490130"/>
                  </a:cubicBezTo>
                  <a:cubicBezTo>
                    <a:pt x="571701" y="427687"/>
                    <a:pt x="481781" y="489944"/>
                    <a:pt x="568425" y="440434"/>
                  </a:cubicBezTo>
                  <a:cubicBezTo>
                    <a:pt x="578797" y="434507"/>
                    <a:pt x="609223" y="415850"/>
                    <a:pt x="598243" y="420556"/>
                  </a:cubicBezTo>
                  <a:cubicBezTo>
                    <a:pt x="564197" y="435147"/>
                    <a:pt x="530614" y="451194"/>
                    <a:pt x="498851" y="470252"/>
                  </a:cubicBezTo>
                  <a:cubicBezTo>
                    <a:pt x="482286" y="480191"/>
                    <a:pt x="465538" y="489831"/>
                    <a:pt x="449156" y="500069"/>
                  </a:cubicBezTo>
                  <a:cubicBezTo>
                    <a:pt x="439026" y="506400"/>
                    <a:pt x="430022" y="514605"/>
                    <a:pt x="419338" y="519947"/>
                  </a:cubicBezTo>
                  <a:cubicBezTo>
                    <a:pt x="409967" y="524632"/>
                    <a:pt x="399460" y="526573"/>
                    <a:pt x="389521" y="529886"/>
                  </a:cubicBezTo>
                  <a:cubicBezTo>
                    <a:pt x="320447" y="575938"/>
                    <a:pt x="407257" y="521019"/>
                    <a:pt x="310008" y="569643"/>
                  </a:cubicBezTo>
                  <a:cubicBezTo>
                    <a:pt x="216119" y="616587"/>
                    <a:pt x="297733" y="586986"/>
                    <a:pt x="230495" y="609399"/>
                  </a:cubicBezTo>
                  <a:cubicBezTo>
                    <a:pt x="155637" y="659305"/>
                    <a:pt x="250773" y="600709"/>
                    <a:pt x="160921" y="639217"/>
                  </a:cubicBezTo>
                  <a:cubicBezTo>
                    <a:pt x="149942" y="643922"/>
                    <a:pt x="140432" y="651633"/>
                    <a:pt x="131104" y="659095"/>
                  </a:cubicBezTo>
                  <a:cubicBezTo>
                    <a:pt x="123787" y="664949"/>
                    <a:pt x="103908" y="684827"/>
                    <a:pt x="111225" y="678973"/>
                  </a:cubicBezTo>
                  <a:cubicBezTo>
                    <a:pt x="191405" y="614827"/>
                    <a:pt x="174862" y="614212"/>
                    <a:pt x="270251" y="559704"/>
                  </a:cubicBezTo>
                  <a:cubicBezTo>
                    <a:pt x="285742" y="550852"/>
                    <a:pt x="303748" y="547302"/>
                    <a:pt x="319947" y="539825"/>
                  </a:cubicBezTo>
                  <a:cubicBezTo>
                    <a:pt x="541076" y="437765"/>
                    <a:pt x="270857" y="555184"/>
                    <a:pt x="469034" y="470252"/>
                  </a:cubicBezTo>
                  <a:cubicBezTo>
                    <a:pt x="525916" y="413368"/>
                    <a:pt x="466613" y="461119"/>
                    <a:pt x="558486" y="430495"/>
                  </a:cubicBezTo>
                  <a:cubicBezTo>
                    <a:pt x="569818" y="426718"/>
                    <a:pt x="577620" y="415959"/>
                    <a:pt x="588304" y="410617"/>
                  </a:cubicBezTo>
                  <a:cubicBezTo>
                    <a:pt x="604188" y="402675"/>
                    <a:pt x="643021" y="394983"/>
                    <a:pt x="657877" y="390738"/>
                  </a:cubicBezTo>
                  <a:cubicBezTo>
                    <a:pt x="667951" y="387860"/>
                    <a:pt x="677756" y="384112"/>
                    <a:pt x="687695" y="380799"/>
                  </a:cubicBezTo>
                  <a:cubicBezTo>
                    <a:pt x="549964" y="518530"/>
                    <a:pt x="696446" y="381690"/>
                    <a:pt x="578364" y="470252"/>
                  </a:cubicBezTo>
                  <a:cubicBezTo>
                    <a:pt x="553929" y="488579"/>
                    <a:pt x="533904" y="512500"/>
                    <a:pt x="508791" y="529886"/>
                  </a:cubicBezTo>
                  <a:cubicBezTo>
                    <a:pt x="490518" y="542537"/>
                    <a:pt x="468003" y="547925"/>
                    <a:pt x="449156" y="559704"/>
                  </a:cubicBezTo>
                  <a:cubicBezTo>
                    <a:pt x="441210" y="564671"/>
                    <a:pt x="436774" y="573960"/>
                    <a:pt x="429277" y="579582"/>
                  </a:cubicBezTo>
                  <a:cubicBezTo>
                    <a:pt x="410165" y="593916"/>
                    <a:pt x="388755" y="605004"/>
                    <a:pt x="369643" y="619338"/>
                  </a:cubicBezTo>
                  <a:cubicBezTo>
                    <a:pt x="278300" y="687845"/>
                    <a:pt x="319752" y="664164"/>
                    <a:pt x="250373" y="698852"/>
                  </a:cubicBezTo>
                  <a:cubicBezTo>
                    <a:pt x="243747" y="702165"/>
                    <a:pt x="265013" y="694150"/>
                    <a:pt x="270251" y="688912"/>
                  </a:cubicBezTo>
                  <a:cubicBezTo>
                    <a:pt x="302411" y="656753"/>
                    <a:pt x="331118" y="624388"/>
                    <a:pt x="369643" y="599460"/>
                  </a:cubicBezTo>
                  <a:cubicBezTo>
                    <a:pt x="408285" y="574456"/>
                    <a:pt x="452091" y="557501"/>
                    <a:pt x="488912" y="529886"/>
                  </a:cubicBezTo>
                  <a:cubicBezTo>
                    <a:pt x="502164" y="519947"/>
                    <a:pt x="513853" y="507477"/>
                    <a:pt x="528669" y="500069"/>
                  </a:cubicBezTo>
                  <a:cubicBezTo>
                    <a:pt x="540887" y="493960"/>
                    <a:pt x="555173" y="493443"/>
                    <a:pt x="568425" y="490130"/>
                  </a:cubicBezTo>
                  <a:cubicBezTo>
                    <a:pt x="581677" y="480191"/>
                    <a:pt x="594135" y="469092"/>
                    <a:pt x="608182" y="460312"/>
                  </a:cubicBezTo>
                  <a:cubicBezTo>
                    <a:pt x="636255" y="442766"/>
                    <a:pt x="648770" y="440157"/>
                    <a:pt x="677756" y="430495"/>
                  </a:cubicBezTo>
                  <a:cubicBezTo>
                    <a:pt x="687695" y="423869"/>
                    <a:pt x="696889" y="415959"/>
                    <a:pt x="707573" y="410617"/>
                  </a:cubicBezTo>
                  <a:cubicBezTo>
                    <a:pt x="731346" y="398730"/>
                    <a:pt x="761277" y="389402"/>
                    <a:pt x="787086" y="380799"/>
                  </a:cubicBezTo>
                  <a:cubicBezTo>
                    <a:pt x="767208" y="403990"/>
                    <a:pt x="747744" y="427543"/>
                    <a:pt x="727451" y="450373"/>
                  </a:cubicBezTo>
                  <a:cubicBezTo>
                    <a:pt x="721225" y="457377"/>
                    <a:pt x="714890" y="464398"/>
                    <a:pt x="707573" y="470252"/>
                  </a:cubicBezTo>
                  <a:cubicBezTo>
                    <a:pt x="698245" y="477714"/>
                    <a:pt x="687695" y="483504"/>
                    <a:pt x="677756" y="490130"/>
                  </a:cubicBezTo>
                  <a:cubicBezTo>
                    <a:pt x="636101" y="552609"/>
                    <a:pt x="685377" y="489383"/>
                    <a:pt x="618121" y="539825"/>
                  </a:cubicBezTo>
                  <a:cubicBezTo>
                    <a:pt x="542657" y="596423"/>
                    <a:pt x="611963" y="568382"/>
                    <a:pt x="548547" y="589521"/>
                  </a:cubicBezTo>
                  <a:cubicBezTo>
                    <a:pt x="541921" y="599460"/>
                    <a:pt x="537116" y="610891"/>
                    <a:pt x="528669" y="619338"/>
                  </a:cubicBezTo>
                  <a:cubicBezTo>
                    <a:pt x="520222" y="627785"/>
                    <a:pt x="508572" y="632274"/>
                    <a:pt x="498851" y="639217"/>
                  </a:cubicBezTo>
                  <a:cubicBezTo>
                    <a:pt x="485372" y="648845"/>
                    <a:pt x="472878" y="659845"/>
                    <a:pt x="459095" y="669034"/>
                  </a:cubicBezTo>
                  <a:cubicBezTo>
                    <a:pt x="443021" y="679750"/>
                    <a:pt x="424854" y="687261"/>
                    <a:pt x="409399" y="698852"/>
                  </a:cubicBezTo>
                  <a:cubicBezTo>
                    <a:pt x="398154" y="707286"/>
                    <a:pt x="379582" y="714613"/>
                    <a:pt x="379582" y="728669"/>
                  </a:cubicBezTo>
                  <a:cubicBezTo>
                    <a:pt x="379582" y="740614"/>
                    <a:pt x="399460" y="715417"/>
                    <a:pt x="409399" y="708791"/>
                  </a:cubicBezTo>
                  <a:lnTo>
                    <a:pt x="439217" y="688912"/>
                  </a:lnTo>
                  <a:cubicBezTo>
                    <a:pt x="524662" y="631948"/>
                    <a:pt x="416558" y="700241"/>
                    <a:pt x="498851" y="659095"/>
                  </a:cubicBezTo>
                  <a:cubicBezTo>
                    <a:pt x="516130" y="650456"/>
                    <a:pt x="530960" y="637272"/>
                    <a:pt x="548547" y="629278"/>
                  </a:cubicBezTo>
                  <a:cubicBezTo>
                    <a:pt x="567623" y="620607"/>
                    <a:pt x="608182" y="609399"/>
                    <a:pt x="608182" y="609399"/>
                  </a:cubicBezTo>
                  <a:cubicBezTo>
                    <a:pt x="618121" y="602773"/>
                    <a:pt x="643341" y="578837"/>
                    <a:pt x="637999" y="589521"/>
                  </a:cubicBezTo>
                  <a:cubicBezTo>
                    <a:pt x="596526" y="672469"/>
                    <a:pt x="538166" y="659537"/>
                    <a:pt x="469034" y="728669"/>
                  </a:cubicBezTo>
                  <a:lnTo>
                    <a:pt x="419338" y="778365"/>
                  </a:lnTo>
                  <a:cubicBezTo>
                    <a:pt x="356164" y="841539"/>
                    <a:pt x="426274" y="774241"/>
                    <a:pt x="349764" y="837999"/>
                  </a:cubicBezTo>
                  <a:cubicBezTo>
                    <a:pt x="342565" y="843998"/>
                    <a:pt x="321851" y="862699"/>
                    <a:pt x="329886" y="857878"/>
                  </a:cubicBezTo>
                  <a:cubicBezTo>
                    <a:pt x="504822" y="752919"/>
                    <a:pt x="325462" y="845180"/>
                    <a:pt x="439217" y="788304"/>
                  </a:cubicBezTo>
                  <a:cubicBezTo>
                    <a:pt x="455782" y="771739"/>
                    <a:pt x="468824" y="750661"/>
                    <a:pt x="488912" y="738608"/>
                  </a:cubicBezTo>
                  <a:cubicBezTo>
                    <a:pt x="519510" y="720249"/>
                    <a:pt x="588304" y="698852"/>
                    <a:pt x="588304" y="698852"/>
                  </a:cubicBezTo>
                  <a:cubicBezTo>
                    <a:pt x="606215" y="680941"/>
                    <a:pt x="623722" y="659534"/>
                    <a:pt x="647938" y="649156"/>
                  </a:cubicBezTo>
                  <a:cubicBezTo>
                    <a:pt x="660494" y="643775"/>
                    <a:pt x="674443" y="642530"/>
                    <a:pt x="687695" y="639217"/>
                  </a:cubicBezTo>
                  <a:cubicBezTo>
                    <a:pt x="694321" y="632591"/>
                    <a:pt x="699538" y="624159"/>
                    <a:pt x="707573" y="619338"/>
                  </a:cubicBezTo>
                  <a:cubicBezTo>
                    <a:pt x="716557" y="613948"/>
                    <a:pt x="727581" y="613078"/>
                    <a:pt x="737391" y="609399"/>
                  </a:cubicBezTo>
                  <a:cubicBezTo>
                    <a:pt x="812247" y="581328"/>
                    <a:pt x="760224" y="596236"/>
                    <a:pt x="826843" y="579582"/>
                  </a:cubicBezTo>
                  <a:cubicBezTo>
                    <a:pt x="887268" y="539299"/>
                    <a:pt x="846172" y="565167"/>
                    <a:pt x="797025" y="609399"/>
                  </a:cubicBezTo>
                  <a:cubicBezTo>
                    <a:pt x="783095" y="621936"/>
                    <a:pt x="772063" y="637650"/>
                    <a:pt x="757269" y="649156"/>
                  </a:cubicBezTo>
                  <a:cubicBezTo>
                    <a:pt x="742020" y="661016"/>
                    <a:pt x="723293" y="667744"/>
                    <a:pt x="707573" y="678973"/>
                  </a:cubicBezTo>
                  <a:cubicBezTo>
                    <a:pt x="699948" y="684420"/>
                    <a:pt x="694894" y="692853"/>
                    <a:pt x="687695" y="698852"/>
                  </a:cubicBezTo>
                  <a:cubicBezTo>
                    <a:pt x="627242" y="749230"/>
                    <a:pt x="669754" y="709822"/>
                    <a:pt x="618121" y="748547"/>
                  </a:cubicBezTo>
                  <a:cubicBezTo>
                    <a:pt x="603492" y="759518"/>
                    <a:pt x="561078" y="796947"/>
                    <a:pt x="538608" y="808182"/>
                  </a:cubicBezTo>
                  <a:cubicBezTo>
                    <a:pt x="529237" y="812867"/>
                    <a:pt x="518421" y="813994"/>
                    <a:pt x="508791" y="818121"/>
                  </a:cubicBezTo>
                  <a:cubicBezTo>
                    <a:pt x="495172" y="823957"/>
                    <a:pt x="482286" y="831373"/>
                    <a:pt x="469034" y="837999"/>
                  </a:cubicBezTo>
                  <a:cubicBezTo>
                    <a:pt x="462408" y="844625"/>
                    <a:pt x="443534" y="865375"/>
                    <a:pt x="449156" y="857878"/>
                  </a:cubicBezTo>
                  <a:cubicBezTo>
                    <a:pt x="464681" y="837178"/>
                    <a:pt x="482687" y="818449"/>
                    <a:pt x="498851" y="798243"/>
                  </a:cubicBezTo>
                  <a:cubicBezTo>
                    <a:pt x="509199" y="785308"/>
                    <a:pt x="515272" y="768229"/>
                    <a:pt x="528669" y="758486"/>
                  </a:cubicBezTo>
                  <a:cubicBezTo>
                    <a:pt x="552634" y="741057"/>
                    <a:pt x="582586" y="733661"/>
                    <a:pt x="608182" y="718730"/>
                  </a:cubicBezTo>
                  <a:cubicBezTo>
                    <a:pt x="622491" y="710383"/>
                    <a:pt x="634458" y="698540"/>
                    <a:pt x="647938" y="688912"/>
                  </a:cubicBezTo>
                  <a:cubicBezTo>
                    <a:pt x="657658" y="681969"/>
                    <a:pt x="666840" y="673885"/>
                    <a:pt x="677756" y="669034"/>
                  </a:cubicBezTo>
                  <a:cubicBezTo>
                    <a:pt x="696904" y="660524"/>
                    <a:pt x="756650" y="640902"/>
                    <a:pt x="737391" y="649156"/>
                  </a:cubicBezTo>
                  <a:cubicBezTo>
                    <a:pt x="714200" y="659095"/>
                    <a:pt x="690385" y="667689"/>
                    <a:pt x="667817" y="678973"/>
                  </a:cubicBezTo>
                  <a:cubicBezTo>
                    <a:pt x="650538" y="687612"/>
                    <a:pt x="635708" y="700797"/>
                    <a:pt x="618121" y="708791"/>
                  </a:cubicBezTo>
                  <a:cubicBezTo>
                    <a:pt x="599046" y="717462"/>
                    <a:pt x="558486" y="728669"/>
                    <a:pt x="558486" y="728669"/>
                  </a:cubicBezTo>
                  <a:cubicBezTo>
                    <a:pt x="561799" y="695539"/>
                    <a:pt x="560350" y="661579"/>
                    <a:pt x="568425" y="629278"/>
                  </a:cubicBezTo>
                  <a:cubicBezTo>
                    <a:pt x="570698" y="620187"/>
                    <a:pt x="583106" y="617196"/>
                    <a:pt x="588304" y="609399"/>
                  </a:cubicBezTo>
                  <a:cubicBezTo>
                    <a:pt x="686397" y="462261"/>
                    <a:pt x="529467" y="670066"/>
                    <a:pt x="637999" y="539825"/>
                  </a:cubicBezTo>
                  <a:cubicBezTo>
                    <a:pt x="651543" y="523571"/>
                    <a:pt x="658477" y="501697"/>
                    <a:pt x="677756" y="490130"/>
                  </a:cubicBezTo>
                  <a:cubicBezTo>
                    <a:pt x="686740" y="484740"/>
                    <a:pt x="716944" y="475506"/>
                    <a:pt x="707573" y="480191"/>
                  </a:cubicBezTo>
                  <a:cubicBezTo>
                    <a:pt x="685005" y="491475"/>
                    <a:pt x="661426" y="500637"/>
                    <a:pt x="637999" y="510008"/>
                  </a:cubicBezTo>
                  <a:cubicBezTo>
                    <a:pt x="628272" y="513899"/>
                    <a:pt x="617379" y="514930"/>
                    <a:pt x="608182" y="519947"/>
                  </a:cubicBezTo>
                  <a:cubicBezTo>
                    <a:pt x="580743" y="534914"/>
                    <a:pt x="555806" y="554136"/>
                    <a:pt x="528669" y="569643"/>
                  </a:cubicBezTo>
                  <a:cubicBezTo>
                    <a:pt x="509373" y="580669"/>
                    <a:pt x="488462" y="588667"/>
                    <a:pt x="469034" y="599460"/>
                  </a:cubicBezTo>
                  <a:cubicBezTo>
                    <a:pt x="458592" y="605261"/>
                    <a:pt x="448545" y="611876"/>
                    <a:pt x="439217" y="619338"/>
                  </a:cubicBezTo>
                  <a:cubicBezTo>
                    <a:pt x="431899" y="625192"/>
                    <a:pt x="427374" y="634396"/>
                    <a:pt x="419338" y="639217"/>
                  </a:cubicBezTo>
                  <a:cubicBezTo>
                    <a:pt x="410354" y="644607"/>
                    <a:pt x="399248" y="645265"/>
                    <a:pt x="389521" y="649156"/>
                  </a:cubicBezTo>
                  <a:cubicBezTo>
                    <a:pt x="382643" y="651907"/>
                    <a:pt x="376269" y="655782"/>
                    <a:pt x="369643" y="659095"/>
                  </a:cubicBez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39" name="Овал 38"/>
          <p:cNvSpPr/>
          <p:nvPr/>
        </p:nvSpPr>
        <p:spPr>
          <a:xfrm>
            <a:off x="9673960" y="1360256"/>
            <a:ext cx="1385919" cy="1324544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Овал 39"/>
          <p:cNvSpPr/>
          <p:nvPr/>
        </p:nvSpPr>
        <p:spPr>
          <a:xfrm>
            <a:off x="9626329" y="4230249"/>
            <a:ext cx="1385919" cy="132454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Овал 40"/>
          <p:cNvSpPr/>
          <p:nvPr/>
        </p:nvSpPr>
        <p:spPr>
          <a:xfrm>
            <a:off x="7704556" y="2778158"/>
            <a:ext cx="1385919" cy="1324544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Овал 41"/>
          <p:cNvSpPr/>
          <p:nvPr/>
        </p:nvSpPr>
        <p:spPr>
          <a:xfrm>
            <a:off x="1096102" y="1284940"/>
            <a:ext cx="1306394" cy="1263613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Овал 42"/>
          <p:cNvSpPr/>
          <p:nvPr/>
        </p:nvSpPr>
        <p:spPr>
          <a:xfrm>
            <a:off x="1021602" y="4168239"/>
            <a:ext cx="1385919" cy="1324544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Овал 43"/>
          <p:cNvSpPr/>
          <p:nvPr/>
        </p:nvSpPr>
        <p:spPr>
          <a:xfrm>
            <a:off x="9648852" y="2810537"/>
            <a:ext cx="1276485" cy="1263613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Овал 44"/>
          <p:cNvSpPr/>
          <p:nvPr/>
        </p:nvSpPr>
        <p:spPr>
          <a:xfrm>
            <a:off x="2867568" y="2679524"/>
            <a:ext cx="1385919" cy="1324544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Овал 45"/>
          <p:cNvSpPr/>
          <p:nvPr/>
        </p:nvSpPr>
        <p:spPr>
          <a:xfrm>
            <a:off x="7691374" y="1354980"/>
            <a:ext cx="1385919" cy="1324544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Овал 46"/>
          <p:cNvSpPr/>
          <p:nvPr/>
        </p:nvSpPr>
        <p:spPr>
          <a:xfrm>
            <a:off x="2858644" y="4165749"/>
            <a:ext cx="1385919" cy="1324544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Овал 47"/>
          <p:cNvSpPr/>
          <p:nvPr/>
        </p:nvSpPr>
        <p:spPr>
          <a:xfrm>
            <a:off x="2867978" y="1256470"/>
            <a:ext cx="1385919" cy="1324544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Овал 48"/>
          <p:cNvSpPr/>
          <p:nvPr/>
        </p:nvSpPr>
        <p:spPr>
          <a:xfrm>
            <a:off x="1021602" y="2694143"/>
            <a:ext cx="1385919" cy="132454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25" y="196468"/>
            <a:ext cx="805290" cy="805290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153" y="198659"/>
            <a:ext cx="805290" cy="805290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752" y="181202"/>
            <a:ext cx="805290" cy="805290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786" y="187136"/>
            <a:ext cx="805290" cy="805290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672" y="214394"/>
            <a:ext cx="805290" cy="805290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58" y="178966"/>
            <a:ext cx="805290" cy="805290"/>
          </a:xfrm>
          <a:prstGeom prst="rect">
            <a:avLst/>
          </a:prstGeom>
        </p:spPr>
      </p:pic>
      <p:sp>
        <p:nvSpPr>
          <p:cNvPr id="9" name="Text Box 8"/>
          <p:cNvSpPr txBox="1"/>
          <p:nvPr/>
        </p:nvSpPr>
        <p:spPr>
          <a:xfrm>
            <a:off x="6301105" y="25717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5" name="Рисунок 4" descr="Изображение выглядит как лягушка, амфибия, Настоящая лягушка, жаба&#10;&#10;Автоматически созданное описание">
            <a:extLst>
              <a:ext uri="{FF2B5EF4-FFF2-40B4-BE49-F238E27FC236}">
                <a16:creationId xmlns:a16="http://schemas.microsoft.com/office/drawing/2014/main" id="{6EF61311-8E7C-E2D5-AF97-584056C3DC7D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293" y="2645141"/>
            <a:ext cx="1587478" cy="158747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CDA9113-D9D6-1E6D-50B1-BC47520BB1C1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209" y="1487952"/>
            <a:ext cx="1135645" cy="1135645"/>
          </a:xfrm>
          <a:prstGeom prst="rect">
            <a:avLst/>
          </a:prstGeom>
        </p:spPr>
      </p:pic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C3D99098-9647-BA2B-B10C-219F24D50F6E}"/>
              </a:ext>
            </a:extLst>
          </p:cNvPr>
          <p:cNvGrpSpPr/>
          <p:nvPr/>
        </p:nvGrpSpPr>
        <p:grpSpPr>
          <a:xfrm>
            <a:off x="2903339" y="4175631"/>
            <a:ext cx="1324545" cy="1324545"/>
            <a:chOff x="2903339" y="4175631"/>
            <a:chExt cx="1324545" cy="1324545"/>
          </a:xfrm>
        </p:grpSpPr>
        <p:pic>
          <p:nvPicPr>
            <p:cNvPr id="20" name="Рисунок 19" descr="Изображение выглядит как лягушка, амфибия, Настоящая лягушка, жаба&#10;&#10;Автоматически созданное описание">
              <a:extLst>
                <a:ext uri="{FF2B5EF4-FFF2-40B4-BE49-F238E27FC236}">
                  <a16:creationId xmlns:a16="http://schemas.microsoft.com/office/drawing/2014/main" id="{509A1ED4-8AEC-29E5-F08A-3B0B2359BB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3339" y="4175631"/>
              <a:ext cx="1324545" cy="1324545"/>
            </a:xfrm>
            <a:prstGeom prst="rect">
              <a:avLst/>
            </a:prstGeom>
          </p:spPr>
        </p:pic>
        <p:sp>
          <p:nvSpPr>
            <p:cNvPr id="33" name="Полилиния: фигура 32"/>
            <p:cNvSpPr/>
            <p:nvPr/>
          </p:nvSpPr>
          <p:spPr>
            <a:xfrm>
              <a:off x="2971670" y="4275471"/>
              <a:ext cx="1129819" cy="1044727"/>
            </a:xfrm>
            <a:custGeom>
              <a:avLst/>
              <a:gdLst>
                <a:gd name="connsiteX0" fmla="*/ 121164 w 856994"/>
                <a:gd name="connsiteY0" fmla="*/ 191956 h 859487"/>
                <a:gd name="connsiteX1" fmla="*/ 250373 w 856994"/>
                <a:gd name="connsiteY1" fmla="*/ 82625 h 859487"/>
                <a:gd name="connsiteX2" fmla="*/ 290130 w 856994"/>
                <a:gd name="connsiteY2" fmla="*/ 52808 h 859487"/>
                <a:gd name="connsiteX3" fmla="*/ 349764 w 856994"/>
                <a:gd name="connsiteY3" fmla="*/ 13052 h 859487"/>
                <a:gd name="connsiteX4" fmla="*/ 319947 w 856994"/>
                <a:gd name="connsiteY4" fmla="*/ 42869 h 859487"/>
                <a:gd name="connsiteX5" fmla="*/ 260312 w 856994"/>
                <a:gd name="connsiteY5" fmla="*/ 82625 h 859487"/>
                <a:gd name="connsiteX6" fmla="*/ 230495 w 856994"/>
                <a:gd name="connsiteY6" fmla="*/ 112443 h 859487"/>
                <a:gd name="connsiteX7" fmla="*/ 170860 w 856994"/>
                <a:gd name="connsiteY7" fmla="*/ 152199 h 859487"/>
                <a:gd name="connsiteX8" fmla="*/ 121164 w 856994"/>
                <a:gd name="connsiteY8" fmla="*/ 191956 h 859487"/>
                <a:gd name="connsiteX9" fmla="*/ 101286 w 856994"/>
                <a:gd name="connsiteY9" fmla="*/ 221773 h 859487"/>
                <a:gd name="connsiteX10" fmla="*/ 101286 w 856994"/>
                <a:gd name="connsiteY10" fmla="*/ 221773 h 859487"/>
                <a:gd name="connsiteX11" fmla="*/ 150982 w 856994"/>
                <a:gd name="connsiteY11" fmla="*/ 182017 h 859487"/>
                <a:gd name="connsiteX12" fmla="*/ 170860 w 856994"/>
                <a:gd name="connsiteY12" fmla="*/ 162138 h 859487"/>
                <a:gd name="connsiteX13" fmla="*/ 200677 w 856994"/>
                <a:gd name="connsiteY13" fmla="*/ 152199 h 859487"/>
                <a:gd name="connsiteX14" fmla="*/ 270251 w 856994"/>
                <a:gd name="connsiteY14" fmla="*/ 102504 h 859487"/>
                <a:gd name="connsiteX15" fmla="*/ 329886 w 856994"/>
                <a:gd name="connsiteY15" fmla="*/ 62747 h 859487"/>
                <a:gd name="connsiteX16" fmla="*/ 359704 w 856994"/>
                <a:gd name="connsiteY16" fmla="*/ 42869 h 859487"/>
                <a:gd name="connsiteX17" fmla="*/ 389521 w 856994"/>
                <a:gd name="connsiteY17" fmla="*/ 32930 h 859487"/>
                <a:gd name="connsiteX18" fmla="*/ 419338 w 856994"/>
                <a:gd name="connsiteY18" fmla="*/ 3112 h 859487"/>
                <a:gd name="connsiteX19" fmla="*/ 379582 w 856994"/>
                <a:gd name="connsiteY19" fmla="*/ 92565 h 859487"/>
                <a:gd name="connsiteX20" fmla="*/ 339825 w 856994"/>
                <a:gd name="connsiteY20" fmla="*/ 132321 h 859487"/>
                <a:gd name="connsiteX21" fmla="*/ 310008 w 856994"/>
                <a:gd name="connsiteY21" fmla="*/ 172078 h 859487"/>
                <a:gd name="connsiteX22" fmla="*/ 270251 w 856994"/>
                <a:gd name="connsiteY22" fmla="*/ 201895 h 859487"/>
                <a:gd name="connsiteX23" fmla="*/ 220556 w 856994"/>
                <a:gd name="connsiteY23" fmla="*/ 251591 h 859487"/>
                <a:gd name="connsiteX24" fmla="*/ 200677 w 856994"/>
                <a:gd name="connsiteY24" fmla="*/ 271469 h 859487"/>
                <a:gd name="connsiteX25" fmla="*/ 170860 w 856994"/>
                <a:gd name="connsiteY25" fmla="*/ 291347 h 859487"/>
                <a:gd name="connsiteX26" fmla="*/ 111225 w 856994"/>
                <a:gd name="connsiteY26" fmla="*/ 360921 h 859487"/>
                <a:gd name="connsiteX27" fmla="*/ 71469 w 856994"/>
                <a:gd name="connsiteY27" fmla="*/ 390738 h 859487"/>
                <a:gd name="connsiteX28" fmla="*/ 31712 w 856994"/>
                <a:gd name="connsiteY28" fmla="*/ 430495 h 859487"/>
                <a:gd name="connsiteX29" fmla="*/ 210617 w 856994"/>
                <a:gd name="connsiteY29" fmla="*/ 301286 h 859487"/>
                <a:gd name="connsiteX30" fmla="*/ 280191 w 856994"/>
                <a:gd name="connsiteY30" fmla="*/ 231712 h 859487"/>
                <a:gd name="connsiteX31" fmla="*/ 310008 w 856994"/>
                <a:gd name="connsiteY31" fmla="*/ 221773 h 859487"/>
                <a:gd name="connsiteX32" fmla="*/ 389521 w 856994"/>
                <a:gd name="connsiteY32" fmla="*/ 162138 h 859487"/>
                <a:gd name="connsiteX33" fmla="*/ 379582 w 856994"/>
                <a:gd name="connsiteY33" fmla="*/ 211834 h 859487"/>
                <a:gd name="connsiteX34" fmla="*/ 349764 w 856994"/>
                <a:gd name="connsiteY34" fmla="*/ 251591 h 859487"/>
                <a:gd name="connsiteX35" fmla="*/ 329886 w 856994"/>
                <a:gd name="connsiteY35" fmla="*/ 281408 h 859487"/>
                <a:gd name="connsiteX36" fmla="*/ 280191 w 856994"/>
                <a:gd name="connsiteY36" fmla="*/ 331104 h 859487"/>
                <a:gd name="connsiteX37" fmla="*/ 200677 w 856994"/>
                <a:gd name="connsiteY37" fmla="*/ 420556 h 859487"/>
                <a:gd name="connsiteX38" fmla="*/ 170860 w 856994"/>
                <a:gd name="connsiteY38" fmla="*/ 440434 h 859487"/>
                <a:gd name="connsiteX39" fmla="*/ 121164 w 856994"/>
                <a:gd name="connsiteY39" fmla="*/ 490130 h 859487"/>
                <a:gd name="connsiteX40" fmla="*/ 141043 w 856994"/>
                <a:gd name="connsiteY40" fmla="*/ 470252 h 859487"/>
                <a:gd name="connsiteX41" fmla="*/ 190738 w 856994"/>
                <a:gd name="connsiteY41" fmla="*/ 440434 h 859487"/>
                <a:gd name="connsiteX42" fmla="*/ 280191 w 856994"/>
                <a:gd name="connsiteY42" fmla="*/ 390738 h 859487"/>
                <a:gd name="connsiteX43" fmla="*/ 379582 w 856994"/>
                <a:gd name="connsiteY43" fmla="*/ 321165 h 859487"/>
                <a:gd name="connsiteX44" fmla="*/ 409399 w 856994"/>
                <a:gd name="connsiteY44" fmla="*/ 311225 h 859487"/>
                <a:gd name="connsiteX45" fmla="*/ 369643 w 856994"/>
                <a:gd name="connsiteY45" fmla="*/ 370860 h 859487"/>
                <a:gd name="connsiteX46" fmla="*/ 250373 w 856994"/>
                <a:gd name="connsiteY46" fmla="*/ 440434 h 859487"/>
                <a:gd name="connsiteX47" fmla="*/ 310008 w 856994"/>
                <a:gd name="connsiteY47" fmla="*/ 400678 h 859487"/>
                <a:gd name="connsiteX48" fmla="*/ 389521 w 856994"/>
                <a:gd name="connsiteY48" fmla="*/ 341043 h 859487"/>
                <a:gd name="connsiteX49" fmla="*/ 419338 w 856994"/>
                <a:gd name="connsiteY49" fmla="*/ 321165 h 859487"/>
                <a:gd name="connsiteX50" fmla="*/ 478973 w 856994"/>
                <a:gd name="connsiteY50" fmla="*/ 291347 h 859487"/>
                <a:gd name="connsiteX51" fmla="*/ 469034 w 856994"/>
                <a:gd name="connsiteY51" fmla="*/ 331104 h 859487"/>
                <a:gd name="connsiteX52" fmla="*/ 399460 w 856994"/>
                <a:gd name="connsiteY52" fmla="*/ 380799 h 859487"/>
                <a:gd name="connsiteX53" fmla="*/ 349764 w 856994"/>
                <a:gd name="connsiteY53" fmla="*/ 420556 h 859487"/>
                <a:gd name="connsiteX54" fmla="*/ 260312 w 856994"/>
                <a:gd name="connsiteY54" fmla="*/ 490130 h 859487"/>
                <a:gd name="connsiteX55" fmla="*/ 240434 w 856994"/>
                <a:gd name="connsiteY55" fmla="*/ 519947 h 859487"/>
                <a:gd name="connsiteX56" fmla="*/ 210617 w 856994"/>
                <a:gd name="connsiteY56" fmla="*/ 539825 h 859487"/>
                <a:gd name="connsiteX57" fmla="*/ 190738 w 856994"/>
                <a:gd name="connsiteY57" fmla="*/ 559704 h 859487"/>
                <a:gd name="connsiteX58" fmla="*/ 160921 w 856994"/>
                <a:gd name="connsiteY58" fmla="*/ 579582 h 859487"/>
                <a:gd name="connsiteX59" fmla="*/ 359704 w 856994"/>
                <a:gd name="connsiteY59" fmla="*/ 440434 h 859487"/>
                <a:gd name="connsiteX60" fmla="*/ 459095 w 856994"/>
                <a:gd name="connsiteY60" fmla="*/ 360921 h 859487"/>
                <a:gd name="connsiteX61" fmla="*/ 518730 w 856994"/>
                <a:gd name="connsiteY61" fmla="*/ 331104 h 859487"/>
                <a:gd name="connsiteX62" fmla="*/ 478973 w 856994"/>
                <a:gd name="connsiteY62" fmla="*/ 420556 h 859487"/>
                <a:gd name="connsiteX63" fmla="*/ 439217 w 856994"/>
                <a:gd name="connsiteY63" fmla="*/ 450373 h 859487"/>
                <a:gd name="connsiteX64" fmla="*/ 419338 w 856994"/>
                <a:gd name="connsiteY64" fmla="*/ 480191 h 859487"/>
                <a:gd name="connsiteX65" fmla="*/ 359704 w 856994"/>
                <a:gd name="connsiteY65" fmla="*/ 539825 h 859487"/>
                <a:gd name="connsiteX66" fmla="*/ 329886 w 856994"/>
                <a:gd name="connsiteY66" fmla="*/ 569643 h 859487"/>
                <a:gd name="connsiteX67" fmla="*/ 300069 w 856994"/>
                <a:gd name="connsiteY67" fmla="*/ 599460 h 859487"/>
                <a:gd name="connsiteX68" fmla="*/ 389521 w 856994"/>
                <a:gd name="connsiteY68" fmla="*/ 549765 h 859487"/>
                <a:gd name="connsiteX69" fmla="*/ 469034 w 856994"/>
                <a:gd name="connsiteY69" fmla="*/ 490130 h 859487"/>
                <a:gd name="connsiteX70" fmla="*/ 578364 w 856994"/>
                <a:gd name="connsiteY70" fmla="*/ 440434 h 859487"/>
                <a:gd name="connsiteX71" fmla="*/ 618121 w 856994"/>
                <a:gd name="connsiteY71" fmla="*/ 420556 h 859487"/>
                <a:gd name="connsiteX72" fmla="*/ 558486 w 856994"/>
                <a:gd name="connsiteY72" fmla="*/ 480191 h 859487"/>
                <a:gd name="connsiteX73" fmla="*/ 518730 w 856994"/>
                <a:gd name="connsiteY73" fmla="*/ 529886 h 859487"/>
                <a:gd name="connsiteX74" fmla="*/ 459095 w 856994"/>
                <a:gd name="connsiteY74" fmla="*/ 579582 h 859487"/>
                <a:gd name="connsiteX75" fmla="*/ 389521 w 856994"/>
                <a:gd name="connsiteY75" fmla="*/ 649156 h 859487"/>
                <a:gd name="connsiteX76" fmla="*/ 359704 w 856994"/>
                <a:gd name="connsiteY76" fmla="*/ 669034 h 859487"/>
                <a:gd name="connsiteX77" fmla="*/ 339825 w 856994"/>
                <a:gd name="connsiteY77" fmla="*/ 688912 h 859487"/>
                <a:gd name="connsiteX78" fmla="*/ 538608 w 856994"/>
                <a:gd name="connsiteY78" fmla="*/ 500069 h 859487"/>
                <a:gd name="connsiteX79" fmla="*/ 697634 w 856994"/>
                <a:gd name="connsiteY79" fmla="*/ 390738 h 859487"/>
                <a:gd name="connsiteX80" fmla="*/ 618121 w 856994"/>
                <a:gd name="connsiteY80" fmla="*/ 510008 h 859487"/>
                <a:gd name="connsiteX81" fmla="*/ 568425 w 856994"/>
                <a:gd name="connsiteY81" fmla="*/ 559704 h 859487"/>
                <a:gd name="connsiteX82" fmla="*/ 528669 w 856994"/>
                <a:gd name="connsiteY82" fmla="*/ 599460 h 859487"/>
                <a:gd name="connsiteX83" fmla="*/ 498851 w 856994"/>
                <a:gd name="connsiteY83" fmla="*/ 639217 h 859487"/>
                <a:gd name="connsiteX84" fmla="*/ 439217 w 856994"/>
                <a:gd name="connsiteY84" fmla="*/ 698852 h 859487"/>
                <a:gd name="connsiteX85" fmla="*/ 419338 w 856994"/>
                <a:gd name="connsiteY85" fmla="*/ 728669 h 859487"/>
                <a:gd name="connsiteX86" fmla="*/ 359704 w 856994"/>
                <a:gd name="connsiteY86" fmla="*/ 788304 h 859487"/>
                <a:gd name="connsiteX87" fmla="*/ 319947 w 856994"/>
                <a:gd name="connsiteY87" fmla="*/ 847938 h 859487"/>
                <a:gd name="connsiteX88" fmla="*/ 339825 w 856994"/>
                <a:gd name="connsiteY88" fmla="*/ 808182 h 859487"/>
                <a:gd name="connsiteX89" fmla="*/ 568425 w 856994"/>
                <a:gd name="connsiteY89" fmla="*/ 639217 h 859487"/>
                <a:gd name="connsiteX90" fmla="*/ 657877 w 856994"/>
                <a:gd name="connsiteY90" fmla="*/ 589521 h 859487"/>
                <a:gd name="connsiteX91" fmla="*/ 697634 w 856994"/>
                <a:gd name="connsiteY91" fmla="*/ 559704 h 859487"/>
                <a:gd name="connsiteX92" fmla="*/ 787086 w 856994"/>
                <a:gd name="connsiteY92" fmla="*/ 529886 h 859487"/>
                <a:gd name="connsiteX93" fmla="*/ 598243 w 856994"/>
                <a:gd name="connsiteY93" fmla="*/ 659095 h 859487"/>
                <a:gd name="connsiteX94" fmla="*/ 548547 w 856994"/>
                <a:gd name="connsiteY94" fmla="*/ 678973 h 859487"/>
                <a:gd name="connsiteX95" fmla="*/ 488912 w 856994"/>
                <a:gd name="connsiteY95" fmla="*/ 708791 h 859487"/>
                <a:gd name="connsiteX96" fmla="*/ 459095 w 856994"/>
                <a:gd name="connsiteY96" fmla="*/ 728669 h 859487"/>
                <a:gd name="connsiteX97" fmla="*/ 419338 w 856994"/>
                <a:gd name="connsiteY97" fmla="*/ 738608 h 859487"/>
                <a:gd name="connsiteX98" fmla="*/ 478973 w 856994"/>
                <a:gd name="connsiteY98" fmla="*/ 629278 h 859487"/>
                <a:gd name="connsiteX99" fmla="*/ 598243 w 856994"/>
                <a:gd name="connsiteY99" fmla="*/ 510008 h 859487"/>
                <a:gd name="connsiteX100" fmla="*/ 628060 w 856994"/>
                <a:gd name="connsiteY100" fmla="*/ 470252 h 859487"/>
                <a:gd name="connsiteX101" fmla="*/ 677756 w 856994"/>
                <a:gd name="connsiteY101" fmla="*/ 420556 h 859487"/>
                <a:gd name="connsiteX102" fmla="*/ 717512 w 856994"/>
                <a:gd name="connsiteY102" fmla="*/ 370860 h 859487"/>
                <a:gd name="connsiteX103" fmla="*/ 747330 w 856994"/>
                <a:gd name="connsiteY103" fmla="*/ 350982 h 859487"/>
                <a:gd name="connsiteX104" fmla="*/ 717512 w 856994"/>
                <a:gd name="connsiteY104" fmla="*/ 360921 h 859487"/>
                <a:gd name="connsiteX105" fmla="*/ 578364 w 856994"/>
                <a:gd name="connsiteY105" fmla="*/ 430495 h 859487"/>
                <a:gd name="connsiteX106" fmla="*/ 498851 w 856994"/>
                <a:gd name="connsiteY106" fmla="*/ 460312 h 859487"/>
                <a:gd name="connsiteX107" fmla="*/ 379582 w 856994"/>
                <a:gd name="connsiteY107" fmla="*/ 510008 h 859487"/>
                <a:gd name="connsiteX108" fmla="*/ 339825 w 856994"/>
                <a:gd name="connsiteY108" fmla="*/ 519947 h 859487"/>
                <a:gd name="connsiteX109" fmla="*/ 310008 w 856994"/>
                <a:gd name="connsiteY109" fmla="*/ 529886 h 859487"/>
                <a:gd name="connsiteX110" fmla="*/ 230495 w 856994"/>
                <a:gd name="connsiteY110" fmla="*/ 549765 h 859487"/>
                <a:gd name="connsiteX111" fmla="*/ 170860 w 856994"/>
                <a:gd name="connsiteY111" fmla="*/ 569643 h 859487"/>
                <a:gd name="connsiteX112" fmla="*/ 339825 w 856994"/>
                <a:gd name="connsiteY112" fmla="*/ 400678 h 859487"/>
                <a:gd name="connsiteX113" fmla="*/ 359704 w 856994"/>
                <a:gd name="connsiteY113" fmla="*/ 380799 h 859487"/>
                <a:gd name="connsiteX114" fmla="*/ 459095 w 856994"/>
                <a:gd name="connsiteY114" fmla="*/ 321165 h 859487"/>
                <a:gd name="connsiteX115" fmla="*/ 478973 w 856994"/>
                <a:gd name="connsiteY115" fmla="*/ 301286 h 859487"/>
                <a:gd name="connsiteX116" fmla="*/ 508791 w 856994"/>
                <a:gd name="connsiteY116" fmla="*/ 281408 h 859487"/>
                <a:gd name="connsiteX117" fmla="*/ 449156 w 856994"/>
                <a:gd name="connsiteY117" fmla="*/ 341043 h 859487"/>
                <a:gd name="connsiteX118" fmla="*/ 339825 w 856994"/>
                <a:gd name="connsiteY118" fmla="*/ 430495 h 859487"/>
                <a:gd name="connsiteX119" fmla="*/ 300069 w 856994"/>
                <a:gd name="connsiteY119" fmla="*/ 460312 h 859487"/>
                <a:gd name="connsiteX120" fmla="*/ 280191 w 856994"/>
                <a:gd name="connsiteY120" fmla="*/ 480191 h 859487"/>
                <a:gd name="connsiteX121" fmla="*/ 220556 w 856994"/>
                <a:gd name="connsiteY121" fmla="*/ 519947 h 859487"/>
                <a:gd name="connsiteX122" fmla="*/ 250373 w 856994"/>
                <a:gd name="connsiteY122" fmla="*/ 341043 h 859487"/>
                <a:gd name="connsiteX123" fmla="*/ 290130 w 856994"/>
                <a:gd name="connsiteY123" fmla="*/ 291347 h 859487"/>
                <a:gd name="connsiteX124" fmla="*/ 359704 w 856994"/>
                <a:gd name="connsiteY124" fmla="*/ 182017 h 859487"/>
                <a:gd name="connsiteX125" fmla="*/ 379582 w 856994"/>
                <a:gd name="connsiteY125" fmla="*/ 162138 h 859487"/>
                <a:gd name="connsiteX126" fmla="*/ 329886 w 856994"/>
                <a:gd name="connsiteY126" fmla="*/ 191956 h 859487"/>
                <a:gd name="connsiteX127" fmla="*/ 220556 w 856994"/>
                <a:gd name="connsiteY127" fmla="*/ 261530 h 859487"/>
                <a:gd name="connsiteX128" fmla="*/ 150982 w 856994"/>
                <a:gd name="connsiteY128" fmla="*/ 291347 h 859487"/>
                <a:gd name="connsiteX129" fmla="*/ 61530 w 856994"/>
                <a:gd name="connsiteY129" fmla="*/ 350982 h 859487"/>
                <a:gd name="connsiteX130" fmla="*/ 111225 w 856994"/>
                <a:gd name="connsiteY130" fmla="*/ 261530 h 859487"/>
                <a:gd name="connsiteX131" fmla="*/ 240434 w 856994"/>
                <a:gd name="connsiteY131" fmla="*/ 122382 h 859487"/>
                <a:gd name="connsiteX132" fmla="*/ 270251 w 856994"/>
                <a:gd name="connsiteY132" fmla="*/ 102504 h 859487"/>
                <a:gd name="connsiteX133" fmla="*/ 329886 w 856994"/>
                <a:gd name="connsiteY133" fmla="*/ 42869 h 859487"/>
                <a:gd name="connsiteX134" fmla="*/ 310008 w 856994"/>
                <a:gd name="connsiteY134" fmla="*/ 82625 h 859487"/>
                <a:gd name="connsiteX135" fmla="*/ 280191 w 856994"/>
                <a:gd name="connsiteY135" fmla="*/ 102504 h 859487"/>
                <a:gd name="connsiteX136" fmla="*/ 240434 w 856994"/>
                <a:gd name="connsiteY136" fmla="*/ 142260 h 859487"/>
                <a:gd name="connsiteX137" fmla="*/ 170860 w 856994"/>
                <a:gd name="connsiteY137" fmla="*/ 191956 h 859487"/>
                <a:gd name="connsiteX138" fmla="*/ 121164 w 856994"/>
                <a:gd name="connsiteY138" fmla="*/ 231712 h 859487"/>
                <a:gd name="connsiteX139" fmla="*/ 61530 w 856994"/>
                <a:gd name="connsiteY139" fmla="*/ 281408 h 859487"/>
                <a:gd name="connsiteX140" fmla="*/ 21773 w 856994"/>
                <a:gd name="connsiteY140" fmla="*/ 311225 h 859487"/>
                <a:gd name="connsiteX141" fmla="*/ 1895 w 856994"/>
                <a:gd name="connsiteY141" fmla="*/ 331104 h 859487"/>
                <a:gd name="connsiteX142" fmla="*/ 150982 w 856994"/>
                <a:gd name="connsiteY142" fmla="*/ 241652 h 859487"/>
                <a:gd name="connsiteX143" fmla="*/ 250373 w 856994"/>
                <a:gd name="connsiteY143" fmla="*/ 191956 h 859487"/>
                <a:gd name="connsiteX144" fmla="*/ 310008 w 856994"/>
                <a:gd name="connsiteY144" fmla="*/ 172078 h 859487"/>
                <a:gd name="connsiteX145" fmla="*/ 329886 w 856994"/>
                <a:gd name="connsiteY145" fmla="*/ 201895 h 859487"/>
                <a:gd name="connsiteX146" fmla="*/ 240434 w 856994"/>
                <a:gd name="connsiteY146" fmla="*/ 281408 h 859487"/>
                <a:gd name="connsiteX147" fmla="*/ 200677 w 856994"/>
                <a:gd name="connsiteY147" fmla="*/ 321165 h 859487"/>
                <a:gd name="connsiteX148" fmla="*/ 141043 w 856994"/>
                <a:gd name="connsiteY148" fmla="*/ 360921 h 859487"/>
                <a:gd name="connsiteX149" fmla="*/ 101286 w 856994"/>
                <a:gd name="connsiteY149" fmla="*/ 400678 h 859487"/>
                <a:gd name="connsiteX150" fmla="*/ 240434 w 856994"/>
                <a:gd name="connsiteY150" fmla="*/ 281408 h 859487"/>
                <a:gd name="connsiteX151" fmla="*/ 280191 w 856994"/>
                <a:gd name="connsiteY151" fmla="*/ 261530 h 859487"/>
                <a:gd name="connsiteX152" fmla="*/ 419338 w 856994"/>
                <a:gd name="connsiteY152" fmla="*/ 162138 h 859487"/>
                <a:gd name="connsiteX153" fmla="*/ 449156 w 856994"/>
                <a:gd name="connsiteY153" fmla="*/ 152199 h 859487"/>
                <a:gd name="connsiteX154" fmla="*/ 478973 w 856994"/>
                <a:gd name="connsiteY154" fmla="*/ 132321 h 859487"/>
                <a:gd name="connsiteX155" fmla="*/ 518730 w 856994"/>
                <a:gd name="connsiteY155" fmla="*/ 122382 h 859487"/>
                <a:gd name="connsiteX156" fmla="*/ 488912 w 856994"/>
                <a:gd name="connsiteY156" fmla="*/ 182017 h 859487"/>
                <a:gd name="connsiteX157" fmla="*/ 419338 w 856994"/>
                <a:gd name="connsiteY157" fmla="*/ 241652 h 859487"/>
                <a:gd name="connsiteX158" fmla="*/ 399460 w 856994"/>
                <a:gd name="connsiteY158" fmla="*/ 271469 h 859487"/>
                <a:gd name="connsiteX159" fmla="*/ 329886 w 856994"/>
                <a:gd name="connsiteY159" fmla="*/ 321165 h 859487"/>
                <a:gd name="connsiteX160" fmla="*/ 260312 w 856994"/>
                <a:gd name="connsiteY160" fmla="*/ 370860 h 859487"/>
                <a:gd name="connsiteX161" fmla="*/ 230495 w 856994"/>
                <a:gd name="connsiteY161" fmla="*/ 400678 h 859487"/>
                <a:gd name="connsiteX162" fmla="*/ 150982 w 856994"/>
                <a:gd name="connsiteY162" fmla="*/ 460312 h 859487"/>
                <a:gd name="connsiteX163" fmla="*/ 111225 w 856994"/>
                <a:gd name="connsiteY163" fmla="*/ 500069 h 859487"/>
                <a:gd name="connsiteX164" fmla="*/ 419338 w 856994"/>
                <a:gd name="connsiteY164" fmla="*/ 331104 h 859487"/>
                <a:gd name="connsiteX165" fmla="*/ 449156 w 856994"/>
                <a:gd name="connsiteY165" fmla="*/ 321165 h 859487"/>
                <a:gd name="connsiteX166" fmla="*/ 528669 w 856994"/>
                <a:gd name="connsiteY166" fmla="*/ 281408 h 859487"/>
                <a:gd name="connsiteX167" fmla="*/ 558486 w 856994"/>
                <a:gd name="connsiteY167" fmla="*/ 271469 h 859487"/>
                <a:gd name="connsiteX168" fmla="*/ 459095 w 856994"/>
                <a:gd name="connsiteY168" fmla="*/ 360921 h 859487"/>
                <a:gd name="connsiteX169" fmla="*/ 429277 w 856994"/>
                <a:gd name="connsiteY169" fmla="*/ 390738 h 859487"/>
                <a:gd name="connsiteX170" fmla="*/ 399460 w 856994"/>
                <a:gd name="connsiteY170" fmla="*/ 410617 h 859487"/>
                <a:gd name="connsiteX171" fmla="*/ 319947 w 856994"/>
                <a:gd name="connsiteY171" fmla="*/ 470252 h 859487"/>
                <a:gd name="connsiteX172" fmla="*/ 300069 w 856994"/>
                <a:gd name="connsiteY172" fmla="*/ 500069 h 859487"/>
                <a:gd name="connsiteX173" fmla="*/ 270251 w 856994"/>
                <a:gd name="connsiteY173" fmla="*/ 510008 h 859487"/>
                <a:gd name="connsiteX174" fmla="*/ 230495 w 856994"/>
                <a:gd name="connsiteY174" fmla="*/ 539825 h 859487"/>
                <a:gd name="connsiteX175" fmla="*/ 210617 w 856994"/>
                <a:gd name="connsiteY175" fmla="*/ 559704 h 859487"/>
                <a:gd name="connsiteX176" fmla="*/ 180799 w 856994"/>
                <a:gd name="connsiteY176" fmla="*/ 579582 h 859487"/>
                <a:gd name="connsiteX177" fmla="*/ 339825 w 856994"/>
                <a:gd name="connsiteY177" fmla="*/ 450373 h 859487"/>
                <a:gd name="connsiteX178" fmla="*/ 399460 w 856994"/>
                <a:gd name="connsiteY178" fmla="*/ 420556 h 859487"/>
                <a:gd name="connsiteX179" fmla="*/ 508791 w 856994"/>
                <a:gd name="connsiteY179" fmla="*/ 350982 h 859487"/>
                <a:gd name="connsiteX180" fmla="*/ 588304 w 856994"/>
                <a:gd name="connsiteY180" fmla="*/ 311225 h 859487"/>
                <a:gd name="connsiteX181" fmla="*/ 647938 w 856994"/>
                <a:gd name="connsiteY181" fmla="*/ 291347 h 859487"/>
                <a:gd name="connsiteX182" fmla="*/ 677756 w 856994"/>
                <a:gd name="connsiteY182" fmla="*/ 281408 h 859487"/>
                <a:gd name="connsiteX183" fmla="*/ 727451 w 856994"/>
                <a:gd name="connsiteY183" fmla="*/ 271469 h 859487"/>
                <a:gd name="connsiteX184" fmla="*/ 777147 w 856994"/>
                <a:gd name="connsiteY184" fmla="*/ 281408 h 859487"/>
                <a:gd name="connsiteX185" fmla="*/ 687695 w 856994"/>
                <a:gd name="connsiteY185" fmla="*/ 370860 h 859487"/>
                <a:gd name="connsiteX186" fmla="*/ 558486 w 856994"/>
                <a:gd name="connsiteY186" fmla="*/ 480191 h 859487"/>
                <a:gd name="connsiteX187" fmla="*/ 528669 w 856994"/>
                <a:gd name="connsiteY187" fmla="*/ 500069 h 859487"/>
                <a:gd name="connsiteX188" fmla="*/ 498851 w 856994"/>
                <a:gd name="connsiteY188" fmla="*/ 529886 h 859487"/>
                <a:gd name="connsiteX189" fmla="*/ 469034 w 856994"/>
                <a:gd name="connsiteY189" fmla="*/ 549765 h 859487"/>
                <a:gd name="connsiteX190" fmla="*/ 439217 w 856994"/>
                <a:gd name="connsiteY190" fmla="*/ 579582 h 859487"/>
                <a:gd name="connsiteX191" fmla="*/ 379582 w 856994"/>
                <a:gd name="connsiteY191" fmla="*/ 619338 h 859487"/>
                <a:gd name="connsiteX192" fmla="*/ 359704 w 856994"/>
                <a:gd name="connsiteY192" fmla="*/ 639217 h 859487"/>
                <a:gd name="connsiteX193" fmla="*/ 429277 w 856994"/>
                <a:gd name="connsiteY193" fmla="*/ 539825 h 859487"/>
                <a:gd name="connsiteX194" fmla="*/ 459095 w 856994"/>
                <a:gd name="connsiteY194" fmla="*/ 519947 h 859487"/>
                <a:gd name="connsiteX195" fmla="*/ 498851 w 856994"/>
                <a:gd name="connsiteY195" fmla="*/ 490130 h 859487"/>
                <a:gd name="connsiteX196" fmla="*/ 568425 w 856994"/>
                <a:gd name="connsiteY196" fmla="*/ 440434 h 859487"/>
                <a:gd name="connsiteX197" fmla="*/ 598243 w 856994"/>
                <a:gd name="connsiteY197" fmla="*/ 420556 h 859487"/>
                <a:gd name="connsiteX198" fmla="*/ 498851 w 856994"/>
                <a:gd name="connsiteY198" fmla="*/ 470252 h 859487"/>
                <a:gd name="connsiteX199" fmla="*/ 449156 w 856994"/>
                <a:gd name="connsiteY199" fmla="*/ 500069 h 859487"/>
                <a:gd name="connsiteX200" fmla="*/ 419338 w 856994"/>
                <a:gd name="connsiteY200" fmla="*/ 519947 h 859487"/>
                <a:gd name="connsiteX201" fmla="*/ 389521 w 856994"/>
                <a:gd name="connsiteY201" fmla="*/ 529886 h 859487"/>
                <a:gd name="connsiteX202" fmla="*/ 310008 w 856994"/>
                <a:gd name="connsiteY202" fmla="*/ 569643 h 859487"/>
                <a:gd name="connsiteX203" fmla="*/ 230495 w 856994"/>
                <a:gd name="connsiteY203" fmla="*/ 609399 h 859487"/>
                <a:gd name="connsiteX204" fmla="*/ 160921 w 856994"/>
                <a:gd name="connsiteY204" fmla="*/ 639217 h 859487"/>
                <a:gd name="connsiteX205" fmla="*/ 131104 w 856994"/>
                <a:gd name="connsiteY205" fmla="*/ 659095 h 859487"/>
                <a:gd name="connsiteX206" fmla="*/ 111225 w 856994"/>
                <a:gd name="connsiteY206" fmla="*/ 678973 h 859487"/>
                <a:gd name="connsiteX207" fmla="*/ 270251 w 856994"/>
                <a:gd name="connsiteY207" fmla="*/ 559704 h 859487"/>
                <a:gd name="connsiteX208" fmla="*/ 319947 w 856994"/>
                <a:gd name="connsiteY208" fmla="*/ 539825 h 859487"/>
                <a:gd name="connsiteX209" fmla="*/ 469034 w 856994"/>
                <a:gd name="connsiteY209" fmla="*/ 470252 h 859487"/>
                <a:gd name="connsiteX210" fmla="*/ 558486 w 856994"/>
                <a:gd name="connsiteY210" fmla="*/ 430495 h 859487"/>
                <a:gd name="connsiteX211" fmla="*/ 588304 w 856994"/>
                <a:gd name="connsiteY211" fmla="*/ 410617 h 859487"/>
                <a:gd name="connsiteX212" fmla="*/ 657877 w 856994"/>
                <a:gd name="connsiteY212" fmla="*/ 390738 h 859487"/>
                <a:gd name="connsiteX213" fmla="*/ 687695 w 856994"/>
                <a:gd name="connsiteY213" fmla="*/ 380799 h 859487"/>
                <a:gd name="connsiteX214" fmla="*/ 578364 w 856994"/>
                <a:gd name="connsiteY214" fmla="*/ 470252 h 859487"/>
                <a:gd name="connsiteX215" fmla="*/ 508791 w 856994"/>
                <a:gd name="connsiteY215" fmla="*/ 529886 h 859487"/>
                <a:gd name="connsiteX216" fmla="*/ 449156 w 856994"/>
                <a:gd name="connsiteY216" fmla="*/ 559704 h 859487"/>
                <a:gd name="connsiteX217" fmla="*/ 429277 w 856994"/>
                <a:gd name="connsiteY217" fmla="*/ 579582 h 859487"/>
                <a:gd name="connsiteX218" fmla="*/ 369643 w 856994"/>
                <a:gd name="connsiteY218" fmla="*/ 619338 h 859487"/>
                <a:gd name="connsiteX219" fmla="*/ 250373 w 856994"/>
                <a:gd name="connsiteY219" fmla="*/ 698852 h 859487"/>
                <a:gd name="connsiteX220" fmla="*/ 270251 w 856994"/>
                <a:gd name="connsiteY220" fmla="*/ 688912 h 859487"/>
                <a:gd name="connsiteX221" fmla="*/ 369643 w 856994"/>
                <a:gd name="connsiteY221" fmla="*/ 599460 h 859487"/>
                <a:gd name="connsiteX222" fmla="*/ 488912 w 856994"/>
                <a:gd name="connsiteY222" fmla="*/ 529886 h 859487"/>
                <a:gd name="connsiteX223" fmla="*/ 528669 w 856994"/>
                <a:gd name="connsiteY223" fmla="*/ 500069 h 859487"/>
                <a:gd name="connsiteX224" fmla="*/ 568425 w 856994"/>
                <a:gd name="connsiteY224" fmla="*/ 490130 h 859487"/>
                <a:gd name="connsiteX225" fmla="*/ 608182 w 856994"/>
                <a:gd name="connsiteY225" fmla="*/ 460312 h 859487"/>
                <a:gd name="connsiteX226" fmla="*/ 677756 w 856994"/>
                <a:gd name="connsiteY226" fmla="*/ 430495 h 859487"/>
                <a:gd name="connsiteX227" fmla="*/ 707573 w 856994"/>
                <a:gd name="connsiteY227" fmla="*/ 410617 h 859487"/>
                <a:gd name="connsiteX228" fmla="*/ 787086 w 856994"/>
                <a:gd name="connsiteY228" fmla="*/ 380799 h 859487"/>
                <a:gd name="connsiteX229" fmla="*/ 727451 w 856994"/>
                <a:gd name="connsiteY229" fmla="*/ 450373 h 859487"/>
                <a:gd name="connsiteX230" fmla="*/ 707573 w 856994"/>
                <a:gd name="connsiteY230" fmla="*/ 470252 h 859487"/>
                <a:gd name="connsiteX231" fmla="*/ 677756 w 856994"/>
                <a:gd name="connsiteY231" fmla="*/ 490130 h 859487"/>
                <a:gd name="connsiteX232" fmla="*/ 618121 w 856994"/>
                <a:gd name="connsiteY232" fmla="*/ 539825 h 859487"/>
                <a:gd name="connsiteX233" fmla="*/ 548547 w 856994"/>
                <a:gd name="connsiteY233" fmla="*/ 589521 h 859487"/>
                <a:gd name="connsiteX234" fmla="*/ 528669 w 856994"/>
                <a:gd name="connsiteY234" fmla="*/ 619338 h 859487"/>
                <a:gd name="connsiteX235" fmla="*/ 498851 w 856994"/>
                <a:gd name="connsiteY235" fmla="*/ 639217 h 859487"/>
                <a:gd name="connsiteX236" fmla="*/ 459095 w 856994"/>
                <a:gd name="connsiteY236" fmla="*/ 669034 h 859487"/>
                <a:gd name="connsiteX237" fmla="*/ 409399 w 856994"/>
                <a:gd name="connsiteY237" fmla="*/ 698852 h 859487"/>
                <a:gd name="connsiteX238" fmla="*/ 379582 w 856994"/>
                <a:gd name="connsiteY238" fmla="*/ 728669 h 859487"/>
                <a:gd name="connsiteX239" fmla="*/ 409399 w 856994"/>
                <a:gd name="connsiteY239" fmla="*/ 708791 h 859487"/>
                <a:gd name="connsiteX240" fmla="*/ 439217 w 856994"/>
                <a:gd name="connsiteY240" fmla="*/ 688912 h 859487"/>
                <a:gd name="connsiteX241" fmla="*/ 498851 w 856994"/>
                <a:gd name="connsiteY241" fmla="*/ 659095 h 859487"/>
                <a:gd name="connsiteX242" fmla="*/ 548547 w 856994"/>
                <a:gd name="connsiteY242" fmla="*/ 629278 h 859487"/>
                <a:gd name="connsiteX243" fmla="*/ 608182 w 856994"/>
                <a:gd name="connsiteY243" fmla="*/ 609399 h 859487"/>
                <a:gd name="connsiteX244" fmla="*/ 637999 w 856994"/>
                <a:gd name="connsiteY244" fmla="*/ 589521 h 859487"/>
                <a:gd name="connsiteX245" fmla="*/ 469034 w 856994"/>
                <a:gd name="connsiteY245" fmla="*/ 728669 h 859487"/>
                <a:gd name="connsiteX246" fmla="*/ 419338 w 856994"/>
                <a:gd name="connsiteY246" fmla="*/ 778365 h 859487"/>
                <a:gd name="connsiteX247" fmla="*/ 349764 w 856994"/>
                <a:gd name="connsiteY247" fmla="*/ 837999 h 859487"/>
                <a:gd name="connsiteX248" fmla="*/ 329886 w 856994"/>
                <a:gd name="connsiteY248" fmla="*/ 857878 h 859487"/>
                <a:gd name="connsiteX249" fmla="*/ 439217 w 856994"/>
                <a:gd name="connsiteY249" fmla="*/ 788304 h 859487"/>
                <a:gd name="connsiteX250" fmla="*/ 488912 w 856994"/>
                <a:gd name="connsiteY250" fmla="*/ 738608 h 859487"/>
                <a:gd name="connsiteX251" fmla="*/ 588304 w 856994"/>
                <a:gd name="connsiteY251" fmla="*/ 698852 h 859487"/>
                <a:gd name="connsiteX252" fmla="*/ 647938 w 856994"/>
                <a:gd name="connsiteY252" fmla="*/ 649156 h 859487"/>
                <a:gd name="connsiteX253" fmla="*/ 687695 w 856994"/>
                <a:gd name="connsiteY253" fmla="*/ 639217 h 859487"/>
                <a:gd name="connsiteX254" fmla="*/ 707573 w 856994"/>
                <a:gd name="connsiteY254" fmla="*/ 619338 h 859487"/>
                <a:gd name="connsiteX255" fmla="*/ 737391 w 856994"/>
                <a:gd name="connsiteY255" fmla="*/ 609399 h 859487"/>
                <a:gd name="connsiteX256" fmla="*/ 826843 w 856994"/>
                <a:gd name="connsiteY256" fmla="*/ 579582 h 859487"/>
                <a:gd name="connsiteX257" fmla="*/ 797025 w 856994"/>
                <a:gd name="connsiteY257" fmla="*/ 609399 h 859487"/>
                <a:gd name="connsiteX258" fmla="*/ 757269 w 856994"/>
                <a:gd name="connsiteY258" fmla="*/ 649156 h 859487"/>
                <a:gd name="connsiteX259" fmla="*/ 707573 w 856994"/>
                <a:gd name="connsiteY259" fmla="*/ 678973 h 859487"/>
                <a:gd name="connsiteX260" fmla="*/ 687695 w 856994"/>
                <a:gd name="connsiteY260" fmla="*/ 698852 h 859487"/>
                <a:gd name="connsiteX261" fmla="*/ 618121 w 856994"/>
                <a:gd name="connsiteY261" fmla="*/ 748547 h 859487"/>
                <a:gd name="connsiteX262" fmla="*/ 538608 w 856994"/>
                <a:gd name="connsiteY262" fmla="*/ 808182 h 859487"/>
                <a:gd name="connsiteX263" fmla="*/ 508791 w 856994"/>
                <a:gd name="connsiteY263" fmla="*/ 818121 h 859487"/>
                <a:gd name="connsiteX264" fmla="*/ 469034 w 856994"/>
                <a:gd name="connsiteY264" fmla="*/ 837999 h 859487"/>
                <a:gd name="connsiteX265" fmla="*/ 449156 w 856994"/>
                <a:gd name="connsiteY265" fmla="*/ 857878 h 859487"/>
                <a:gd name="connsiteX266" fmla="*/ 498851 w 856994"/>
                <a:gd name="connsiteY266" fmla="*/ 798243 h 859487"/>
                <a:gd name="connsiteX267" fmla="*/ 528669 w 856994"/>
                <a:gd name="connsiteY267" fmla="*/ 758486 h 859487"/>
                <a:gd name="connsiteX268" fmla="*/ 608182 w 856994"/>
                <a:gd name="connsiteY268" fmla="*/ 718730 h 859487"/>
                <a:gd name="connsiteX269" fmla="*/ 647938 w 856994"/>
                <a:gd name="connsiteY269" fmla="*/ 688912 h 859487"/>
                <a:gd name="connsiteX270" fmla="*/ 677756 w 856994"/>
                <a:gd name="connsiteY270" fmla="*/ 669034 h 859487"/>
                <a:gd name="connsiteX271" fmla="*/ 737391 w 856994"/>
                <a:gd name="connsiteY271" fmla="*/ 649156 h 859487"/>
                <a:gd name="connsiteX272" fmla="*/ 667817 w 856994"/>
                <a:gd name="connsiteY272" fmla="*/ 678973 h 859487"/>
                <a:gd name="connsiteX273" fmla="*/ 618121 w 856994"/>
                <a:gd name="connsiteY273" fmla="*/ 708791 h 859487"/>
                <a:gd name="connsiteX274" fmla="*/ 558486 w 856994"/>
                <a:gd name="connsiteY274" fmla="*/ 728669 h 859487"/>
                <a:gd name="connsiteX275" fmla="*/ 568425 w 856994"/>
                <a:gd name="connsiteY275" fmla="*/ 629278 h 859487"/>
                <a:gd name="connsiteX276" fmla="*/ 588304 w 856994"/>
                <a:gd name="connsiteY276" fmla="*/ 609399 h 859487"/>
                <a:gd name="connsiteX277" fmla="*/ 637999 w 856994"/>
                <a:gd name="connsiteY277" fmla="*/ 539825 h 859487"/>
                <a:gd name="connsiteX278" fmla="*/ 677756 w 856994"/>
                <a:gd name="connsiteY278" fmla="*/ 490130 h 859487"/>
                <a:gd name="connsiteX279" fmla="*/ 707573 w 856994"/>
                <a:gd name="connsiteY279" fmla="*/ 480191 h 859487"/>
                <a:gd name="connsiteX280" fmla="*/ 637999 w 856994"/>
                <a:gd name="connsiteY280" fmla="*/ 510008 h 859487"/>
                <a:gd name="connsiteX281" fmla="*/ 608182 w 856994"/>
                <a:gd name="connsiteY281" fmla="*/ 519947 h 859487"/>
                <a:gd name="connsiteX282" fmla="*/ 528669 w 856994"/>
                <a:gd name="connsiteY282" fmla="*/ 569643 h 859487"/>
                <a:gd name="connsiteX283" fmla="*/ 469034 w 856994"/>
                <a:gd name="connsiteY283" fmla="*/ 599460 h 859487"/>
                <a:gd name="connsiteX284" fmla="*/ 439217 w 856994"/>
                <a:gd name="connsiteY284" fmla="*/ 619338 h 859487"/>
                <a:gd name="connsiteX285" fmla="*/ 419338 w 856994"/>
                <a:gd name="connsiteY285" fmla="*/ 639217 h 859487"/>
                <a:gd name="connsiteX286" fmla="*/ 389521 w 856994"/>
                <a:gd name="connsiteY286" fmla="*/ 649156 h 859487"/>
                <a:gd name="connsiteX287" fmla="*/ 369643 w 856994"/>
                <a:gd name="connsiteY287" fmla="*/ 659095 h 859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</a:cxnLst>
              <a:rect l="l" t="t" r="r" b="b"/>
              <a:pathLst>
                <a:path w="856994" h="859487">
                  <a:moveTo>
                    <a:pt x="121164" y="191956"/>
                  </a:moveTo>
                  <a:cubicBezTo>
                    <a:pt x="180346" y="93320"/>
                    <a:pt x="115445" y="183819"/>
                    <a:pt x="250373" y="82625"/>
                  </a:cubicBezTo>
                  <a:cubicBezTo>
                    <a:pt x="263625" y="72686"/>
                    <a:pt x="276559" y="62307"/>
                    <a:pt x="290130" y="52808"/>
                  </a:cubicBezTo>
                  <a:cubicBezTo>
                    <a:pt x="309702" y="39108"/>
                    <a:pt x="366657" y="-3841"/>
                    <a:pt x="349764" y="13052"/>
                  </a:cubicBezTo>
                  <a:cubicBezTo>
                    <a:pt x="339825" y="22991"/>
                    <a:pt x="331042" y="34240"/>
                    <a:pt x="319947" y="42869"/>
                  </a:cubicBezTo>
                  <a:cubicBezTo>
                    <a:pt x="301089" y="57536"/>
                    <a:pt x="277205" y="65731"/>
                    <a:pt x="260312" y="82625"/>
                  </a:cubicBezTo>
                  <a:cubicBezTo>
                    <a:pt x="250373" y="92564"/>
                    <a:pt x="241590" y="103813"/>
                    <a:pt x="230495" y="112443"/>
                  </a:cubicBezTo>
                  <a:cubicBezTo>
                    <a:pt x="211637" y="127110"/>
                    <a:pt x="187753" y="135305"/>
                    <a:pt x="170860" y="152199"/>
                  </a:cubicBezTo>
                  <a:cubicBezTo>
                    <a:pt x="142535" y="180525"/>
                    <a:pt x="158779" y="166880"/>
                    <a:pt x="121164" y="191956"/>
                  </a:cubicBezTo>
                  <a:cubicBezTo>
                    <a:pt x="114538" y="201895"/>
                    <a:pt x="108748" y="212445"/>
                    <a:pt x="101286" y="221773"/>
                  </a:cubicBezTo>
                  <a:lnTo>
                    <a:pt x="101286" y="221773"/>
                  </a:lnTo>
                  <a:cubicBezTo>
                    <a:pt x="117393" y="207967"/>
                    <a:pt x="134875" y="195823"/>
                    <a:pt x="150982" y="182017"/>
                  </a:cubicBezTo>
                  <a:cubicBezTo>
                    <a:pt x="158097" y="175919"/>
                    <a:pt x="162825" y="166959"/>
                    <a:pt x="170860" y="162138"/>
                  </a:cubicBezTo>
                  <a:cubicBezTo>
                    <a:pt x="179844" y="156748"/>
                    <a:pt x="190738" y="155512"/>
                    <a:pt x="200677" y="152199"/>
                  </a:cubicBezTo>
                  <a:cubicBezTo>
                    <a:pt x="253384" y="99493"/>
                    <a:pt x="204839" y="141751"/>
                    <a:pt x="270251" y="102504"/>
                  </a:cubicBezTo>
                  <a:cubicBezTo>
                    <a:pt x="290737" y="90212"/>
                    <a:pt x="310008" y="75999"/>
                    <a:pt x="329886" y="62747"/>
                  </a:cubicBezTo>
                  <a:cubicBezTo>
                    <a:pt x="339825" y="56121"/>
                    <a:pt x="348372" y="46646"/>
                    <a:pt x="359704" y="42869"/>
                  </a:cubicBezTo>
                  <a:lnTo>
                    <a:pt x="389521" y="32930"/>
                  </a:lnTo>
                  <a:cubicBezTo>
                    <a:pt x="399460" y="22991"/>
                    <a:pt x="414893" y="-10223"/>
                    <a:pt x="419338" y="3112"/>
                  </a:cubicBezTo>
                  <a:cubicBezTo>
                    <a:pt x="425326" y="21075"/>
                    <a:pt x="394183" y="75530"/>
                    <a:pt x="379582" y="92565"/>
                  </a:cubicBezTo>
                  <a:cubicBezTo>
                    <a:pt x="367385" y="106795"/>
                    <a:pt x="352166" y="118217"/>
                    <a:pt x="339825" y="132321"/>
                  </a:cubicBezTo>
                  <a:cubicBezTo>
                    <a:pt x="328917" y="144788"/>
                    <a:pt x="321721" y="160365"/>
                    <a:pt x="310008" y="172078"/>
                  </a:cubicBezTo>
                  <a:cubicBezTo>
                    <a:pt x="298295" y="183791"/>
                    <a:pt x="282632" y="190890"/>
                    <a:pt x="270251" y="201895"/>
                  </a:cubicBezTo>
                  <a:cubicBezTo>
                    <a:pt x="252742" y="217459"/>
                    <a:pt x="237121" y="235026"/>
                    <a:pt x="220556" y="251591"/>
                  </a:cubicBezTo>
                  <a:cubicBezTo>
                    <a:pt x="213930" y="258217"/>
                    <a:pt x="208474" y="266271"/>
                    <a:pt x="200677" y="271469"/>
                  </a:cubicBezTo>
                  <a:lnTo>
                    <a:pt x="170860" y="291347"/>
                  </a:lnTo>
                  <a:cubicBezTo>
                    <a:pt x="147290" y="322775"/>
                    <a:pt x="140300" y="336000"/>
                    <a:pt x="111225" y="360921"/>
                  </a:cubicBezTo>
                  <a:cubicBezTo>
                    <a:pt x="98648" y="371701"/>
                    <a:pt x="83935" y="379830"/>
                    <a:pt x="71469" y="390738"/>
                  </a:cubicBezTo>
                  <a:cubicBezTo>
                    <a:pt x="57364" y="403079"/>
                    <a:pt x="16118" y="440891"/>
                    <a:pt x="31712" y="430495"/>
                  </a:cubicBezTo>
                  <a:cubicBezTo>
                    <a:pt x="82800" y="396436"/>
                    <a:pt x="176025" y="335878"/>
                    <a:pt x="210617" y="301286"/>
                  </a:cubicBezTo>
                  <a:cubicBezTo>
                    <a:pt x="233808" y="278095"/>
                    <a:pt x="249077" y="242083"/>
                    <a:pt x="280191" y="231712"/>
                  </a:cubicBezTo>
                  <a:cubicBezTo>
                    <a:pt x="290130" y="228399"/>
                    <a:pt x="300850" y="226861"/>
                    <a:pt x="310008" y="221773"/>
                  </a:cubicBezTo>
                  <a:cubicBezTo>
                    <a:pt x="360585" y="193675"/>
                    <a:pt x="359361" y="192299"/>
                    <a:pt x="389521" y="162138"/>
                  </a:cubicBezTo>
                  <a:cubicBezTo>
                    <a:pt x="386208" y="178703"/>
                    <a:pt x="386443" y="196397"/>
                    <a:pt x="379582" y="211834"/>
                  </a:cubicBezTo>
                  <a:cubicBezTo>
                    <a:pt x="372854" y="226972"/>
                    <a:pt x="359393" y="238111"/>
                    <a:pt x="349764" y="251591"/>
                  </a:cubicBezTo>
                  <a:cubicBezTo>
                    <a:pt x="342821" y="261311"/>
                    <a:pt x="337752" y="272418"/>
                    <a:pt x="329886" y="281408"/>
                  </a:cubicBezTo>
                  <a:cubicBezTo>
                    <a:pt x="314460" y="299038"/>
                    <a:pt x="293186" y="311612"/>
                    <a:pt x="280191" y="331104"/>
                  </a:cubicBezTo>
                  <a:cubicBezTo>
                    <a:pt x="256290" y="366953"/>
                    <a:pt x="241524" y="393325"/>
                    <a:pt x="200677" y="420556"/>
                  </a:cubicBezTo>
                  <a:cubicBezTo>
                    <a:pt x="190738" y="427182"/>
                    <a:pt x="179850" y="432568"/>
                    <a:pt x="170860" y="440434"/>
                  </a:cubicBezTo>
                  <a:cubicBezTo>
                    <a:pt x="153229" y="455861"/>
                    <a:pt x="137729" y="473564"/>
                    <a:pt x="121164" y="490130"/>
                  </a:cubicBezTo>
                  <a:cubicBezTo>
                    <a:pt x="114538" y="496756"/>
                    <a:pt x="133008" y="475073"/>
                    <a:pt x="141043" y="470252"/>
                  </a:cubicBezTo>
                  <a:cubicBezTo>
                    <a:pt x="157608" y="460313"/>
                    <a:pt x="174440" y="450805"/>
                    <a:pt x="190738" y="440434"/>
                  </a:cubicBezTo>
                  <a:cubicBezTo>
                    <a:pt x="265923" y="392589"/>
                    <a:pt x="224712" y="409232"/>
                    <a:pt x="280191" y="390738"/>
                  </a:cubicBezTo>
                  <a:cubicBezTo>
                    <a:pt x="298337" y="377128"/>
                    <a:pt x="364895" y="326061"/>
                    <a:pt x="379582" y="321165"/>
                  </a:cubicBezTo>
                  <a:lnTo>
                    <a:pt x="409399" y="311225"/>
                  </a:lnTo>
                  <a:cubicBezTo>
                    <a:pt x="396147" y="331103"/>
                    <a:pt x="386536" y="353967"/>
                    <a:pt x="369643" y="370860"/>
                  </a:cubicBezTo>
                  <a:cubicBezTo>
                    <a:pt x="343599" y="396904"/>
                    <a:pt x="282926" y="424158"/>
                    <a:pt x="250373" y="440434"/>
                  </a:cubicBezTo>
                  <a:cubicBezTo>
                    <a:pt x="277881" y="412926"/>
                    <a:pt x="240179" y="449021"/>
                    <a:pt x="310008" y="400678"/>
                  </a:cubicBezTo>
                  <a:cubicBezTo>
                    <a:pt x="337248" y="381820"/>
                    <a:pt x="361955" y="359420"/>
                    <a:pt x="389521" y="341043"/>
                  </a:cubicBezTo>
                  <a:cubicBezTo>
                    <a:pt x="399460" y="334417"/>
                    <a:pt x="408654" y="326507"/>
                    <a:pt x="419338" y="321165"/>
                  </a:cubicBezTo>
                  <a:cubicBezTo>
                    <a:pt x="501637" y="280015"/>
                    <a:pt x="393524" y="348313"/>
                    <a:pt x="478973" y="291347"/>
                  </a:cubicBezTo>
                  <a:cubicBezTo>
                    <a:pt x="475660" y="304599"/>
                    <a:pt x="476274" y="319520"/>
                    <a:pt x="469034" y="331104"/>
                  </a:cubicBezTo>
                  <a:cubicBezTo>
                    <a:pt x="444211" y="370821"/>
                    <a:pt x="434567" y="369097"/>
                    <a:pt x="399460" y="380799"/>
                  </a:cubicBezTo>
                  <a:cubicBezTo>
                    <a:pt x="321969" y="458293"/>
                    <a:pt x="450054" y="332802"/>
                    <a:pt x="349764" y="420556"/>
                  </a:cubicBezTo>
                  <a:cubicBezTo>
                    <a:pt x="269533" y="490758"/>
                    <a:pt x="333709" y="453432"/>
                    <a:pt x="260312" y="490130"/>
                  </a:cubicBezTo>
                  <a:cubicBezTo>
                    <a:pt x="253686" y="500069"/>
                    <a:pt x="248881" y="511500"/>
                    <a:pt x="240434" y="519947"/>
                  </a:cubicBezTo>
                  <a:cubicBezTo>
                    <a:pt x="231987" y="528394"/>
                    <a:pt x="219945" y="532363"/>
                    <a:pt x="210617" y="539825"/>
                  </a:cubicBezTo>
                  <a:cubicBezTo>
                    <a:pt x="203299" y="545679"/>
                    <a:pt x="198056" y="553850"/>
                    <a:pt x="190738" y="559704"/>
                  </a:cubicBezTo>
                  <a:cubicBezTo>
                    <a:pt x="181410" y="567166"/>
                    <a:pt x="154295" y="589521"/>
                    <a:pt x="160921" y="579582"/>
                  </a:cubicBezTo>
                  <a:cubicBezTo>
                    <a:pt x="208428" y="508323"/>
                    <a:pt x="297322" y="493905"/>
                    <a:pt x="359704" y="440434"/>
                  </a:cubicBezTo>
                  <a:cubicBezTo>
                    <a:pt x="372449" y="429510"/>
                    <a:pt x="429634" y="375651"/>
                    <a:pt x="459095" y="360921"/>
                  </a:cubicBezTo>
                  <a:cubicBezTo>
                    <a:pt x="541395" y="319772"/>
                    <a:pt x="433275" y="388072"/>
                    <a:pt x="518730" y="331104"/>
                  </a:cubicBezTo>
                  <a:cubicBezTo>
                    <a:pt x="508882" y="370496"/>
                    <a:pt x="509064" y="386166"/>
                    <a:pt x="478973" y="420556"/>
                  </a:cubicBezTo>
                  <a:cubicBezTo>
                    <a:pt x="468065" y="433022"/>
                    <a:pt x="450930" y="438660"/>
                    <a:pt x="439217" y="450373"/>
                  </a:cubicBezTo>
                  <a:cubicBezTo>
                    <a:pt x="430770" y="458820"/>
                    <a:pt x="427274" y="471263"/>
                    <a:pt x="419338" y="480191"/>
                  </a:cubicBezTo>
                  <a:cubicBezTo>
                    <a:pt x="400662" y="501202"/>
                    <a:pt x="379582" y="519947"/>
                    <a:pt x="359704" y="539825"/>
                  </a:cubicBezTo>
                  <a:lnTo>
                    <a:pt x="329886" y="569643"/>
                  </a:lnTo>
                  <a:cubicBezTo>
                    <a:pt x="319947" y="579582"/>
                    <a:pt x="287782" y="606286"/>
                    <a:pt x="300069" y="599460"/>
                  </a:cubicBezTo>
                  <a:cubicBezTo>
                    <a:pt x="329886" y="582895"/>
                    <a:pt x="360883" y="568295"/>
                    <a:pt x="389521" y="549765"/>
                  </a:cubicBezTo>
                  <a:cubicBezTo>
                    <a:pt x="417336" y="531767"/>
                    <a:pt x="441165" y="508046"/>
                    <a:pt x="469034" y="490130"/>
                  </a:cubicBezTo>
                  <a:cubicBezTo>
                    <a:pt x="509826" y="463907"/>
                    <a:pt x="535971" y="459275"/>
                    <a:pt x="578364" y="440434"/>
                  </a:cubicBezTo>
                  <a:cubicBezTo>
                    <a:pt x="591903" y="434417"/>
                    <a:pt x="604869" y="427182"/>
                    <a:pt x="618121" y="420556"/>
                  </a:cubicBezTo>
                  <a:cubicBezTo>
                    <a:pt x="571275" y="490825"/>
                    <a:pt x="632455" y="406222"/>
                    <a:pt x="558486" y="480191"/>
                  </a:cubicBezTo>
                  <a:cubicBezTo>
                    <a:pt x="543486" y="495191"/>
                    <a:pt x="532699" y="513921"/>
                    <a:pt x="518730" y="529886"/>
                  </a:cubicBezTo>
                  <a:cubicBezTo>
                    <a:pt x="456039" y="601532"/>
                    <a:pt x="521365" y="523539"/>
                    <a:pt x="459095" y="579582"/>
                  </a:cubicBezTo>
                  <a:cubicBezTo>
                    <a:pt x="434717" y="601522"/>
                    <a:pt x="416810" y="630963"/>
                    <a:pt x="389521" y="649156"/>
                  </a:cubicBezTo>
                  <a:cubicBezTo>
                    <a:pt x="379582" y="655782"/>
                    <a:pt x="369032" y="661572"/>
                    <a:pt x="359704" y="669034"/>
                  </a:cubicBezTo>
                  <a:cubicBezTo>
                    <a:pt x="352387" y="674888"/>
                    <a:pt x="333971" y="696229"/>
                    <a:pt x="339825" y="688912"/>
                  </a:cubicBezTo>
                  <a:cubicBezTo>
                    <a:pt x="407142" y="604763"/>
                    <a:pt x="440416" y="575601"/>
                    <a:pt x="538608" y="500069"/>
                  </a:cubicBezTo>
                  <a:cubicBezTo>
                    <a:pt x="676121" y="394290"/>
                    <a:pt x="616268" y="417863"/>
                    <a:pt x="697634" y="390738"/>
                  </a:cubicBezTo>
                  <a:cubicBezTo>
                    <a:pt x="673154" y="439698"/>
                    <a:pt x="663806" y="464323"/>
                    <a:pt x="618121" y="510008"/>
                  </a:cubicBezTo>
                  <a:lnTo>
                    <a:pt x="568425" y="559704"/>
                  </a:lnTo>
                  <a:cubicBezTo>
                    <a:pt x="555173" y="572956"/>
                    <a:pt x="539914" y="584467"/>
                    <a:pt x="528669" y="599460"/>
                  </a:cubicBezTo>
                  <a:cubicBezTo>
                    <a:pt x="518730" y="612712"/>
                    <a:pt x="509933" y="626904"/>
                    <a:pt x="498851" y="639217"/>
                  </a:cubicBezTo>
                  <a:cubicBezTo>
                    <a:pt x="480045" y="660113"/>
                    <a:pt x="454811" y="675462"/>
                    <a:pt x="439217" y="698852"/>
                  </a:cubicBezTo>
                  <a:cubicBezTo>
                    <a:pt x="432591" y="708791"/>
                    <a:pt x="427274" y="719741"/>
                    <a:pt x="419338" y="728669"/>
                  </a:cubicBezTo>
                  <a:cubicBezTo>
                    <a:pt x="400661" y="749680"/>
                    <a:pt x="375298" y="764914"/>
                    <a:pt x="359704" y="788304"/>
                  </a:cubicBezTo>
                  <a:cubicBezTo>
                    <a:pt x="346452" y="808182"/>
                    <a:pt x="309263" y="869306"/>
                    <a:pt x="319947" y="847938"/>
                  </a:cubicBezTo>
                  <a:cubicBezTo>
                    <a:pt x="326573" y="834686"/>
                    <a:pt x="329016" y="818315"/>
                    <a:pt x="339825" y="808182"/>
                  </a:cubicBezTo>
                  <a:cubicBezTo>
                    <a:pt x="543563" y="617179"/>
                    <a:pt x="407772" y="767740"/>
                    <a:pt x="568425" y="639217"/>
                  </a:cubicBezTo>
                  <a:cubicBezTo>
                    <a:pt x="628788" y="590927"/>
                    <a:pt x="597540" y="604605"/>
                    <a:pt x="657877" y="589521"/>
                  </a:cubicBezTo>
                  <a:cubicBezTo>
                    <a:pt x="671129" y="579582"/>
                    <a:pt x="683153" y="567749"/>
                    <a:pt x="697634" y="559704"/>
                  </a:cubicBezTo>
                  <a:cubicBezTo>
                    <a:pt x="728259" y="542690"/>
                    <a:pt x="754333" y="538074"/>
                    <a:pt x="787086" y="529886"/>
                  </a:cubicBezTo>
                  <a:cubicBezTo>
                    <a:pt x="724153" y="592821"/>
                    <a:pt x="708349" y="615053"/>
                    <a:pt x="598243" y="659095"/>
                  </a:cubicBezTo>
                  <a:cubicBezTo>
                    <a:pt x="581678" y="665721"/>
                    <a:pt x="564505" y="670994"/>
                    <a:pt x="548547" y="678973"/>
                  </a:cubicBezTo>
                  <a:cubicBezTo>
                    <a:pt x="471476" y="717509"/>
                    <a:pt x="563862" y="683809"/>
                    <a:pt x="488912" y="708791"/>
                  </a:cubicBezTo>
                  <a:cubicBezTo>
                    <a:pt x="478973" y="715417"/>
                    <a:pt x="470074" y="723964"/>
                    <a:pt x="459095" y="728669"/>
                  </a:cubicBezTo>
                  <a:cubicBezTo>
                    <a:pt x="446539" y="734050"/>
                    <a:pt x="427534" y="749536"/>
                    <a:pt x="419338" y="738608"/>
                  </a:cubicBezTo>
                  <a:cubicBezTo>
                    <a:pt x="396933" y="708735"/>
                    <a:pt x="475776" y="632663"/>
                    <a:pt x="478973" y="629278"/>
                  </a:cubicBezTo>
                  <a:cubicBezTo>
                    <a:pt x="517578" y="588402"/>
                    <a:pt x="559789" y="551026"/>
                    <a:pt x="598243" y="510008"/>
                  </a:cubicBezTo>
                  <a:cubicBezTo>
                    <a:pt x="609572" y="497923"/>
                    <a:pt x="617055" y="482633"/>
                    <a:pt x="628060" y="470252"/>
                  </a:cubicBezTo>
                  <a:cubicBezTo>
                    <a:pt x="643624" y="452743"/>
                    <a:pt x="662084" y="437969"/>
                    <a:pt x="677756" y="420556"/>
                  </a:cubicBezTo>
                  <a:cubicBezTo>
                    <a:pt x="691947" y="404788"/>
                    <a:pt x="702512" y="385860"/>
                    <a:pt x="717512" y="370860"/>
                  </a:cubicBezTo>
                  <a:cubicBezTo>
                    <a:pt x="725959" y="362413"/>
                    <a:pt x="747330" y="362927"/>
                    <a:pt x="747330" y="350982"/>
                  </a:cubicBezTo>
                  <a:cubicBezTo>
                    <a:pt x="747330" y="340505"/>
                    <a:pt x="726992" y="356460"/>
                    <a:pt x="717512" y="360921"/>
                  </a:cubicBezTo>
                  <a:cubicBezTo>
                    <a:pt x="670590" y="383002"/>
                    <a:pt x="626920" y="412287"/>
                    <a:pt x="578364" y="430495"/>
                  </a:cubicBezTo>
                  <a:cubicBezTo>
                    <a:pt x="551860" y="440434"/>
                    <a:pt x="525133" y="449799"/>
                    <a:pt x="498851" y="460312"/>
                  </a:cubicBezTo>
                  <a:cubicBezTo>
                    <a:pt x="458862" y="476308"/>
                    <a:pt x="421366" y="499562"/>
                    <a:pt x="379582" y="510008"/>
                  </a:cubicBezTo>
                  <a:cubicBezTo>
                    <a:pt x="366330" y="513321"/>
                    <a:pt x="352960" y="516194"/>
                    <a:pt x="339825" y="519947"/>
                  </a:cubicBezTo>
                  <a:cubicBezTo>
                    <a:pt x="329751" y="522825"/>
                    <a:pt x="320115" y="527129"/>
                    <a:pt x="310008" y="529886"/>
                  </a:cubicBezTo>
                  <a:cubicBezTo>
                    <a:pt x="283651" y="537075"/>
                    <a:pt x="256413" y="541126"/>
                    <a:pt x="230495" y="549765"/>
                  </a:cubicBezTo>
                  <a:lnTo>
                    <a:pt x="170860" y="569643"/>
                  </a:lnTo>
                  <a:cubicBezTo>
                    <a:pt x="274938" y="435829"/>
                    <a:pt x="201440" y="515999"/>
                    <a:pt x="339825" y="400678"/>
                  </a:cubicBezTo>
                  <a:cubicBezTo>
                    <a:pt x="347024" y="394679"/>
                    <a:pt x="351907" y="385997"/>
                    <a:pt x="359704" y="380799"/>
                  </a:cubicBezTo>
                  <a:cubicBezTo>
                    <a:pt x="391851" y="359368"/>
                    <a:pt x="431776" y="348486"/>
                    <a:pt x="459095" y="321165"/>
                  </a:cubicBezTo>
                  <a:cubicBezTo>
                    <a:pt x="465721" y="314539"/>
                    <a:pt x="471656" y="307140"/>
                    <a:pt x="478973" y="301286"/>
                  </a:cubicBezTo>
                  <a:cubicBezTo>
                    <a:pt x="488301" y="293824"/>
                    <a:pt x="515958" y="271852"/>
                    <a:pt x="508791" y="281408"/>
                  </a:cubicBezTo>
                  <a:cubicBezTo>
                    <a:pt x="491924" y="303898"/>
                    <a:pt x="470914" y="323241"/>
                    <a:pt x="449156" y="341043"/>
                  </a:cubicBezTo>
                  <a:cubicBezTo>
                    <a:pt x="412712" y="370860"/>
                    <a:pt x="377495" y="402243"/>
                    <a:pt x="339825" y="430495"/>
                  </a:cubicBezTo>
                  <a:cubicBezTo>
                    <a:pt x="326573" y="440434"/>
                    <a:pt x="312794" y="449707"/>
                    <a:pt x="300069" y="460312"/>
                  </a:cubicBezTo>
                  <a:cubicBezTo>
                    <a:pt x="292870" y="466311"/>
                    <a:pt x="287688" y="474568"/>
                    <a:pt x="280191" y="480191"/>
                  </a:cubicBezTo>
                  <a:cubicBezTo>
                    <a:pt x="261079" y="494525"/>
                    <a:pt x="220556" y="519947"/>
                    <a:pt x="220556" y="519947"/>
                  </a:cubicBezTo>
                  <a:cubicBezTo>
                    <a:pt x="225110" y="469853"/>
                    <a:pt x="225431" y="390928"/>
                    <a:pt x="250373" y="341043"/>
                  </a:cubicBezTo>
                  <a:cubicBezTo>
                    <a:pt x="259860" y="322069"/>
                    <a:pt x="276878" y="307912"/>
                    <a:pt x="290130" y="291347"/>
                  </a:cubicBezTo>
                  <a:cubicBezTo>
                    <a:pt x="307072" y="240521"/>
                    <a:pt x="304768" y="236955"/>
                    <a:pt x="359704" y="182017"/>
                  </a:cubicBezTo>
                  <a:cubicBezTo>
                    <a:pt x="366330" y="175391"/>
                    <a:pt x="388472" y="159175"/>
                    <a:pt x="379582" y="162138"/>
                  </a:cubicBezTo>
                  <a:cubicBezTo>
                    <a:pt x="361255" y="168247"/>
                    <a:pt x="346268" y="181717"/>
                    <a:pt x="329886" y="191956"/>
                  </a:cubicBezTo>
                  <a:cubicBezTo>
                    <a:pt x="293255" y="214850"/>
                    <a:pt x="260260" y="244514"/>
                    <a:pt x="220556" y="261530"/>
                  </a:cubicBezTo>
                  <a:cubicBezTo>
                    <a:pt x="197365" y="271469"/>
                    <a:pt x="172973" y="278977"/>
                    <a:pt x="150982" y="291347"/>
                  </a:cubicBezTo>
                  <a:cubicBezTo>
                    <a:pt x="119748" y="308916"/>
                    <a:pt x="61530" y="350982"/>
                    <a:pt x="61530" y="350982"/>
                  </a:cubicBezTo>
                  <a:cubicBezTo>
                    <a:pt x="78095" y="321165"/>
                    <a:pt x="92304" y="289911"/>
                    <a:pt x="111225" y="261530"/>
                  </a:cubicBezTo>
                  <a:cubicBezTo>
                    <a:pt x="137115" y="222694"/>
                    <a:pt x="211868" y="148351"/>
                    <a:pt x="240434" y="122382"/>
                  </a:cubicBezTo>
                  <a:cubicBezTo>
                    <a:pt x="249273" y="114347"/>
                    <a:pt x="261323" y="110440"/>
                    <a:pt x="270251" y="102504"/>
                  </a:cubicBezTo>
                  <a:cubicBezTo>
                    <a:pt x="291262" y="83827"/>
                    <a:pt x="342458" y="17725"/>
                    <a:pt x="329886" y="42869"/>
                  </a:cubicBezTo>
                  <a:cubicBezTo>
                    <a:pt x="323260" y="56121"/>
                    <a:pt x="319493" y="71243"/>
                    <a:pt x="310008" y="82625"/>
                  </a:cubicBezTo>
                  <a:cubicBezTo>
                    <a:pt x="302361" y="91802"/>
                    <a:pt x="289261" y="94730"/>
                    <a:pt x="280191" y="102504"/>
                  </a:cubicBezTo>
                  <a:cubicBezTo>
                    <a:pt x="265961" y="114701"/>
                    <a:pt x="254538" y="129919"/>
                    <a:pt x="240434" y="142260"/>
                  </a:cubicBezTo>
                  <a:cubicBezTo>
                    <a:pt x="220706" y="159521"/>
                    <a:pt x="193127" y="177112"/>
                    <a:pt x="170860" y="191956"/>
                  </a:cubicBezTo>
                  <a:cubicBezTo>
                    <a:pt x="109981" y="283274"/>
                    <a:pt x="193178" y="171700"/>
                    <a:pt x="121164" y="231712"/>
                  </a:cubicBezTo>
                  <a:cubicBezTo>
                    <a:pt x="48956" y="291885"/>
                    <a:pt x="129897" y="258619"/>
                    <a:pt x="61530" y="281408"/>
                  </a:cubicBezTo>
                  <a:cubicBezTo>
                    <a:pt x="48278" y="291347"/>
                    <a:pt x="34499" y="300620"/>
                    <a:pt x="21773" y="311225"/>
                  </a:cubicBezTo>
                  <a:cubicBezTo>
                    <a:pt x="14574" y="317224"/>
                    <a:pt x="-6356" y="335547"/>
                    <a:pt x="1895" y="331104"/>
                  </a:cubicBezTo>
                  <a:cubicBezTo>
                    <a:pt x="52923" y="303628"/>
                    <a:pt x="99146" y="267570"/>
                    <a:pt x="150982" y="241652"/>
                  </a:cubicBezTo>
                  <a:cubicBezTo>
                    <a:pt x="184112" y="225087"/>
                    <a:pt x="216438" y="206803"/>
                    <a:pt x="250373" y="191956"/>
                  </a:cubicBezTo>
                  <a:cubicBezTo>
                    <a:pt x="269570" y="183557"/>
                    <a:pt x="290130" y="178704"/>
                    <a:pt x="310008" y="172078"/>
                  </a:cubicBezTo>
                  <a:cubicBezTo>
                    <a:pt x="324932" y="162128"/>
                    <a:pt x="383107" y="113191"/>
                    <a:pt x="329886" y="201895"/>
                  </a:cubicBezTo>
                  <a:cubicBezTo>
                    <a:pt x="307125" y="239830"/>
                    <a:pt x="271604" y="254134"/>
                    <a:pt x="240434" y="281408"/>
                  </a:cubicBezTo>
                  <a:cubicBezTo>
                    <a:pt x="226329" y="293749"/>
                    <a:pt x="215312" y="309457"/>
                    <a:pt x="200677" y="321165"/>
                  </a:cubicBezTo>
                  <a:cubicBezTo>
                    <a:pt x="182022" y="336089"/>
                    <a:pt x="157936" y="344028"/>
                    <a:pt x="141043" y="360921"/>
                  </a:cubicBezTo>
                  <a:lnTo>
                    <a:pt x="101286" y="400678"/>
                  </a:lnTo>
                  <a:cubicBezTo>
                    <a:pt x="162708" y="339256"/>
                    <a:pt x="163934" y="332408"/>
                    <a:pt x="240434" y="281408"/>
                  </a:cubicBezTo>
                  <a:cubicBezTo>
                    <a:pt x="252762" y="273189"/>
                    <a:pt x="267863" y="269749"/>
                    <a:pt x="280191" y="261530"/>
                  </a:cubicBezTo>
                  <a:cubicBezTo>
                    <a:pt x="282541" y="259963"/>
                    <a:pt x="401562" y="168063"/>
                    <a:pt x="419338" y="162138"/>
                  </a:cubicBezTo>
                  <a:lnTo>
                    <a:pt x="449156" y="152199"/>
                  </a:lnTo>
                  <a:cubicBezTo>
                    <a:pt x="459095" y="145573"/>
                    <a:pt x="467994" y="137026"/>
                    <a:pt x="478973" y="132321"/>
                  </a:cubicBezTo>
                  <a:cubicBezTo>
                    <a:pt x="491529" y="126940"/>
                    <a:pt x="516051" y="108987"/>
                    <a:pt x="518730" y="122382"/>
                  </a:cubicBezTo>
                  <a:cubicBezTo>
                    <a:pt x="523089" y="144175"/>
                    <a:pt x="503140" y="164944"/>
                    <a:pt x="488912" y="182017"/>
                  </a:cubicBezTo>
                  <a:cubicBezTo>
                    <a:pt x="469358" y="205482"/>
                    <a:pt x="440936" y="220054"/>
                    <a:pt x="419338" y="241652"/>
                  </a:cubicBezTo>
                  <a:cubicBezTo>
                    <a:pt x="410891" y="250099"/>
                    <a:pt x="407907" y="263022"/>
                    <a:pt x="399460" y="271469"/>
                  </a:cubicBezTo>
                  <a:cubicBezTo>
                    <a:pt x="355833" y="315096"/>
                    <a:pt x="369386" y="287307"/>
                    <a:pt x="329886" y="321165"/>
                  </a:cubicBezTo>
                  <a:cubicBezTo>
                    <a:pt x="269859" y="372617"/>
                    <a:pt x="315100" y="352598"/>
                    <a:pt x="260312" y="370860"/>
                  </a:cubicBezTo>
                  <a:cubicBezTo>
                    <a:pt x="250373" y="380799"/>
                    <a:pt x="241374" y="391777"/>
                    <a:pt x="230495" y="400678"/>
                  </a:cubicBezTo>
                  <a:cubicBezTo>
                    <a:pt x="204854" y="421657"/>
                    <a:pt x="174409" y="436885"/>
                    <a:pt x="150982" y="460312"/>
                  </a:cubicBezTo>
                  <a:cubicBezTo>
                    <a:pt x="137730" y="473564"/>
                    <a:pt x="95090" y="509603"/>
                    <a:pt x="111225" y="500069"/>
                  </a:cubicBezTo>
                  <a:cubicBezTo>
                    <a:pt x="288975" y="395035"/>
                    <a:pt x="279116" y="389529"/>
                    <a:pt x="419338" y="331104"/>
                  </a:cubicBezTo>
                  <a:cubicBezTo>
                    <a:pt x="429009" y="327074"/>
                    <a:pt x="439217" y="324478"/>
                    <a:pt x="449156" y="321165"/>
                  </a:cubicBezTo>
                  <a:cubicBezTo>
                    <a:pt x="483850" y="286469"/>
                    <a:pt x="460144" y="304249"/>
                    <a:pt x="528669" y="281408"/>
                  </a:cubicBezTo>
                  <a:lnTo>
                    <a:pt x="558486" y="271469"/>
                  </a:lnTo>
                  <a:cubicBezTo>
                    <a:pt x="521123" y="346195"/>
                    <a:pt x="558570" y="288576"/>
                    <a:pt x="459095" y="360921"/>
                  </a:cubicBezTo>
                  <a:cubicBezTo>
                    <a:pt x="447727" y="369188"/>
                    <a:pt x="440075" y="381739"/>
                    <a:pt x="429277" y="390738"/>
                  </a:cubicBezTo>
                  <a:cubicBezTo>
                    <a:pt x="420100" y="398385"/>
                    <a:pt x="409016" y="403450"/>
                    <a:pt x="399460" y="410617"/>
                  </a:cubicBezTo>
                  <a:cubicBezTo>
                    <a:pt x="305023" y="481445"/>
                    <a:pt x="387356" y="425310"/>
                    <a:pt x="319947" y="470252"/>
                  </a:cubicBezTo>
                  <a:cubicBezTo>
                    <a:pt x="313321" y="480191"/>
                    <a:pt x="309397" y="492607"/>
                    <a:pt x="300069" y="500069"/>
                  </a:cubicBezTo>
                  <a:cubicBezTo>
                    <a:pt x="291888" y="506614"/>
                    <a:pt x="279348" y="504810"/>
                    <a:pt x="270251" y="510008"/>
                  </a:cubicBezTo>
                  <a:cubicBezTo>
                    <a:pt x="255869" y="518226"/>
                    <a:pt x="243220" y="529220"/>
                    <a:pt x="230495" y="539825"/>
                  </a:cubicBezTo>
                  <a:cubicBezTo>
                    <a:pt x="223296" y="545824"/>
                    <a:pt x="217934" y="553850"/>
                    <a:pt x="210617" y="559704"/>
                  </a:cubicBezTo>
                  <a:cubicBezTo>
                    <a:pt x="201289" y="567166"/>
                    <a:pt x="173337" y="588910"/>
                    <a:pt x="180799" y="579582"/>
                  </a:cubicBezTo>
                  <a:cubicBezTo>
                    <a:pt x="220330" y="530168"/>
                    <a:pt x="283598" y="478486"/>
                    <a:pt x="339825" y="450373"/>
                  </a:cubicBezTo>
                  <a:cubicBezTo>
                    <a:pt x="359703" y="440434"/>
                    <a:pt x="380263" y="431754"/>
                    <a:pt x="399460" y="420556"/>
                  </a:cubicBezTo>
                  <a:cubicBezTo>
                    <a:pt x="496773" y="363790"/>
                    <a:pt x="421140" y="398179"/>
                    <a:pt x="508791" y="350982"/>
                  </a:cubicBezTo>
                  <a:cubicBezTo>
                    <a:pt x="534882" y="336933"/>
                    <a:pt x="560192" y="320596"/>
                    <a:pt x="588304" y="311225"/>
                  </a:cubicBezTo>
                  <a:lnTo>
                    <a:pt x="647938" y="291347"/>
                  </a:lnTo>
                  <a:cubicBezTo>
                    <a:pt x="657877" y="288034"/>
                    <a:pt x="667483" y="283463"/>
                    <a:pt x="677756" y="281408"/>
                  </a:cubicBezTo>
                  <a:lnTo>
                    <a:pt x="727451" y="271469"/>
                  </a:lnTo>
                  <a:cubicBezTo>
                    <a:pt x="744016" y="274782"/>
                    <a:pt x="783421" y="265723"/>
                    <a:pt x="777147" y="281408"/>
                  </a:cubicBezTo>
                  <a:cubicBezTo>
                    <a:pt x="761486" y="320560"/>
                    <a:pt x="717512" y="341043"/>
                    <a:pt x="687695" y="370860"/>
                  </a:cubicBezTo>
                  <a:cubicBezTo>
                    <a:pt x="638468" y="420087"/>
                    <a:pt x="627982" y="433860"/>
                    <a:pt x="558486" y="480191"/>
                  </a:cubicBezTo>
                  <a:cubicBezTo>
                    <a:pt x="548547" y="486817"/>
                    <a:pt x="537846" y="492422"/>
                    <a:pt x="528669" y="500069"/>
                  </a:cubicBezTo>
                  <a:cubicBezTo>
                    <a:pt x="517871" y="509067"/>
                    <a:pt x="509649" y="520887"/>
                    <a:pt x="498851" y="529886"/>
                  </a:cubicBezTo>
                  <a:cubicBezTo>
                    <a:pt x="489674" y="537533"/>
                    <a:pt x="478211" y="542118"/>
                    <a:pt x="469034" y="549765"/>
                  </a:cubicBezTo>
                  <a:cubicBezTo>
                    <a:pt x="458236" y="558763"/>
                    <a:pt x="450312" y="570953"/>
                    <a:pt x="439217" y="579582"/>
                  </a:cubicBezTo>
                  <a:cubicBezTo>
                    <a:pt x="420359" y="594249"/>
                    <a:pt x="396475" y="602444"/>
                    <a:pt x="379582" y="619338"/>
                  </a:cubicBezTo>
                  <a:cubicBezTo>
                    <a:pt x="372956" y="625964"/>
                    <a:pt x="357431" y="648308"/>
                    <a:pt x="359704" y="639217"/>
                  </a:cubicBezTo>
                  <a:cubicBezTo>
                    <a:pt x="370604" y="595616"/>
                    <a:pt x="396826" y="567640"/>
                    <a:pt x="429277" y="539825"/>
                  </a:cubicBezTo>
                  <a:cubicBezTo>
                    <a:pt x="438347" y="532051"/>
                    <a:pt x="449375" y="526890"/>
                    <a:pt x="459095" y="519947"/>
                  </a:cubicBezTo>
                  <a:cubicBezTo>
                    <a:pt x="472575" y="510319"/>
                    <a:pt x="486274" y="500910"/>
                    <a:pt x="498851" y="490130"/>
                  </a:cubicBezTo>
                  <a:cubicBezTo>
                    <a:pt x="571701" y="427687"/>
                    <a:pt x="481781" y="489944"/>
                    <a:pt x="568425" y="440434"/>
                  </a:cubicBezTo>
                  <a:cubicBezTo>
                    <a:pt x="578797" y="434507"/>
                    <a:pt x="609223" y="415850"/>
                    <a:pt x="598243" y="420556"/>
                  </a:cubicBezTo>
                  <a:cubicBezTo>
                    <a:pt x="564197" y="435147"/>
                    <a:pt x="530614" y="451194"/>
                    <a:pt x="498851" y="470252"/>
                  </a:cubicBezTo>
                  <a:cubicBezTo>
                    <a:pt x="482286" y="480191"/>
                    <a:pt x="465538" y="489831"/>
                    <a:pt x="449156" y="500069"/>
                  </a:cubicBezTo>
                  <a:cubicBezTo>
                    <a:pt x="439026" y="506400"/>
                    <a:pt x="430022" y="514605"/>
                    <a:pt x="419338" y="519947"/>
                  </a:cubicBezTo>
                  <a:cubicBezTo>
                    <a:pt x="409967" y="524632"/>
                    <a:pt x="399460" y="526573"/>
                    <a:pt x="389521" y="529886"/>
                  </a:cubicBezTo>
                  <a:cubicBezTo>
                    <a:pt x="320447" y="575938"/>
                    <a:pt x="407257" y="521019"/>
                    <a:pt x="310008" y="569643"/>
                  </a:cubicBezTo>
                  <a:cubicBezTo>
                    <a:pt x="216119" y="616587"/>
                    <a:pt x="297733" y="586986"/>
                    <a:pt x="230495" y="609399"/>
                  </a:cubicBezTo>
                  <a:cubicBezTo>
                    <a:pt x="155637" y="659305"/>
                    <a:pt x="250773" y="600709"/>
                    <a:pt x="160921" y="639217"/>
                  </a:cubicBezTo>
                  <a:cubicBezTo>
                    <a:pt x="149942" y="643922"/>
                    <a:pt x="140432" y="651633"/>
                    <a:pt x="131104" y="659095"/>
                  </a:cubicBezTo>
                  <a:cubicBezTo>
                    <a:pt x="123787" y="664949"/>
                    <a:pt x="103908" y="684827"/>
                    <a:pt x="111225" y="678973"/>
                  </a:cubicBezTo>
                  <a:cubicBezTo>
                    <a:pt x="191405" y="614827"/>
                    <a:pt x="174862" y="614212"/>
                    <a:pt x="270251" y="559704"/>
                  </a:cubicBezTo>
                  <a:cubicBezTo>
                    <a:pt x="285742" y="550852"/>
                    <a:pt x="303748" y="547302"/>
                    <a:pt x="319947" y="539825"/>
                  </a:cubicBezTo>
                  <a:cubicBezTo>
                    <a:pt x="541076" y="437765"/>
                    <a:pt x="270857" y="555184"/>
                    <a:pt x="469034" y="470252"/>
                  </a:cubicBezTo>
                  <a:cubicBezTo>
                    <a:pt x="525916" y="413368"/>
                    <a:pt x="466613" y="461119"/>
                    <a:pt x="558486" y="430495"/>
                  </a:cubicBezTo>
                  <a:cubicBezTo>
                    <a:pt x="569818" y="426718"/>
                    <a:pt x="577620" y="415959"/>
                    <a:pt x="588304" y="410617"/>
                  </a:cubicBezTo>
                  <a:cubicBezTo>
                    <a:pt x="604188" y="402675"/>
                    <a:pt x="643021" y="394983"/>
                    <a:pt x="657877" y="390738"/>
                  </a:cubicBezTo>
                  <a:cubicBezTo>
                    <a:pt x="667951" y="387860"/>
                    <a:pt x="677756" y="384112"/>
                    <a:pt x="687695" y="380799"/>
                  </a:cubicBezTo>
                  <a:cubicBezTo>
                    <a:pt x="549964" y="518530"/>
                    <a:pt x="696446" y="381690"/>
                    <a:pt x="578364" y="470252"/>
                  </a:cubicBezTo>
                  <a:cubicBezTo>
                    <a:pt x="553929" y="488579"/>
                    <a:pt x="533904" y="512500"/>
                    <a:pt x="508791" y="529886"/>
                  </a:cubicBezTo>
                  <a:cubicBezTo>
                    <a:pt x="490518" y="542537"/>
                    <a:pt x="468003" y="547925"/>
                    <a:pt x="449156" y="559704"/>
                  </a:cubicBezTo>
                  <a:cubicBezTo>
                    <a:pt x="441210" y="564671"/>
                    <a:pt x="436774" y="573960"/>
                    <a:pt x="429277" y="579582"/>
                  </a:cubicBezTo>
                  <a:cubicBezTo>
                    <a:pt x="410165" y="593916"/>
                    <a:pt x="388755" y="605004"/>
                    <a:pt x="369643" y="619338"/>
                  </a:cubicBezTo>
                  <a:cubicBezTo>
                    <a:pt x="278300" y="687845"/>
                    <a:pt x="319752" y="664164"/>
                    <a:pt x="250373" y="698852"/>
                  </a:cubicBezTo>
                  <a:cubicBezTo>
                    <a:pt x="243747" y="702165"/>
                    <a:pt x="265013" y="694150"/>
                    <a:pt x="270251" y="688912"/>
                  </a:cubicBezTo>
                  <a:cubicBezTo>
                    <a:pt x="302411" y="656753"/>
                    <a:pt x="331118" y="624388"/>
                    <a:pt x="369643" y="599460"/>
                  </a:cubicBezTo>
                  <a:cubicBezTo>
                    <a:pt x="408285" y="574456"/>
                    <a:pt x="452091" y="557501"/>
                    <a:pt x="488912" y="529886"/>
                  </a:cubicBezTo>
                  <a:cubicBezTo>
                    <a:pt x="502164" y="519947"/>
                    <a:pt x="513853" y="507477"/>
                    <a:pt x="528669" y="500069"/>
                  </a:cubicBezTo>
                  <a:cubicBezTo>
                    <a:pt x="540887" y="493960"/>
                    <a:pt x="555173" y="493443"/>
                    <a:pt x="568425" y="490130"/>
                  </a:cubicBezTo>
                  <a:cubicBezTo>
                    <a:pt x="581677" y="480191"/>
                    <a:pt x="594135" y="469092"/>
                    <a:pt x="608182" y="460312"/>
                  </a:cubicBezTo>
                  <a:cubicBezTo>
                    <a:pt x="636255" y="442766"/>
                    <a:pt x="648770" y="440157"/>
                    <a:pt x="677756" y="430495"/>
                  </a:cubicBezTo>
                  <a:cubicBezTo>
                    <a:pt x="687695" y="423869"/>
                    <a:pt x="696889" y="415959"/>
                    <a:pt x="707573" y="410617"/>
                  </a:cubicBezTo>
                  <a:cubicBezTo>
                    <a:pt x="731346" y="398730"/>
                    <a:pt x="761277" y="389402"/>
                    <a:pt x="787086" y="380799"/>
                  </a:cubicBezTo>
                  <a:cubicBezTo>
                    <a:pt x="767208" y="403990"/>
                    <a:pt x="747744" y="427543"/>
                    <a:pt x="727451" y="450373"/>
                  </a:cubicBezTo>
                  <a:cubicBezTo>
                    <a:pt x="721225" y="457377"/>
                    <a:pt x="714890" y="464398"/>
                    <a:pt x="707573" y="470252"/>
                  </a:cubicBezTo>
                  <a:cubicBezTo>
                    <a:pt x="698245" y="477714"/>
                    <a:pt x="687695" y="483504"/>
                    <a:pt x="677756" y="490130"/>
                  </a:cubicBezTo>
                  <a:cubicBezTo>
                    <a:pt x="636101" y="552609"/>
                    <a:pt x="685377" y="489383"/>
                    <a:pt x="618121" y="539825"/>
                  </a:cubicBezTo>
                  <a:cubicBezTo>
                    <a:pt x="542657" y="596423"/>
                    <a:pt x="611963" y="568382"/>
                    <a:pt x="548547" y="589521"/>
                  </a:cubicBezTo>
                  <a:cubicBezTo>
                    <a:pt x="541921" y="599460"/>
                    <a:pt x="537116" y="610891"/>
                    <a:pt x="528669" y="619338"/>
                  </a:cubicBezTo>
                  <a:cubicBezTo>
                    <a:pt x="520222" y="627785"/>
                    <a:pt x="508572" y="632274"/>
                    <a:pt x="498851" y="639217"/>
                  </a:cubicBezTo>
                  <a:cubicBezTo>
                    <a:pt x="485372" y="648845"/>
                    <a:pt x="472878" y="659845"/>
                    <a:pt x="459095" y="669034"/>
                  </a:cubicBezTo>
                  <a:cubicBezTo>
                    <a:pt x="443021" y="679750"/>
                    <a:pt x="424854" y="687261"/>
                    <a:pt x="409399" y="698852"/>
                  </a:cubicBezTo>
                  <a:cubicBezTo>
                    <a:pt x="398154" y="707286"/>
                    <a:pt x="379582" y="714613"/>
                    <a:pt x="379582" y="728669"/>
                  </a:cubicBezTo>
                  <a:cubicBezTo>
                    <a:pt x="379582" y="740614"/>
                    <a:pt x="399460" y="715417"/>
                    <a:pt x="409399" y="708791"/>
                  </a:cubicBezTo>
                  <a:lnTo>
                    <a:pt x="439217" y="688912"/>
                  </a:lnTo>
                  <a:cubicBezTo>
                    <a:pt x="524662" y="631948"/>
                    <a:pt x="416558" y="700241"/>
                    <a:pt x="498851" y="659095"/>
                  </a:cubicBezTo>
                  <a:cubicBezTo>
                    <a:pt x="516130" y="650456"/>
                    <a:pt x="530960" y="637272"/>
                    <a:pt x="548547" y="629278"/>
                  </a:cubicBezTo>
                  <a:cubicBezTo>
                    <a:pt x="567623" y="620607"/>
                    <a:pt x="608182" y="609399"/>
                    <a:pt x="608182" y="609399"/>
                  </a:cubicBezTo>
                  <a:cubicBezTo>
                    <a:pt x="618121" y="602773"/>
                    <a:pt x="643341" y="578837"/>
                    <a:pt x="637999" y="589521"/>
                  </a:cubicBezTo>
                  <a:cubicBezTo>
                    <a:pt x="596526" y="672469"/>
                    <a:pt x="538166" y="659537"/>
                    <a:pt x="469034" y="728669"/>
                  </a:cubicBezTo>
                  <a:lnTo>
                    <a:pt x="419338" y="778365"/>
                  </a:lnTo>
                  <a:cubicBezTo>
                    <a:pt x="356164" y="841539"/>
                    <a:pt x="426274" y="774241"/>
                    <a:pt x="349764" y="837999"/>
                  </a:cubicBezTo>
                  <a:cubicBezTo>
                    <a:pt x="342565" y="843998"/>
                    <a:pt x="321851" y="862699"/>
                    <a:pt x="329886" y="857878"/>
                  </a:cubicBezTo>
                  <a:cubicBezTo>
                    <a:pt x="504822" y="752919"/>
                    <a:pt x="325462" y="845180"/>
                    <a:pt x="439217" y="788304"/>
                  </a:cubicBezTo>
                  <a:cubicBezTo>
                    <a:pt x="455782" y="771739"/>
                    <a:pt x="468824" y="750661"/>
                    <a:pt x="488912" y="738608"/>
                  </a:cubicBezTo>
                  <a:cubicBezTo>
                    <a:pt x="519510" y="720249"/>
                    <a:pt x="588304" y="698852"/>
                    <a:pt x="588304" y="698852"/>
                  </a:cubicBezTo>
                  <a:cubicBezTo>
                    <a:pt x="606215" y="680941"/>
                    <a:pt x="623722" y="659534"/>
                    <a:pt x="647938" y="649156"/>
                  </a:cubicBezTo>
                  <a:cubicBezTo>
                    <a:pt x="660494" y="643775"/>
                    <a:pt x="674443" y="642530"/>
                    <a:pt x="687695" y="639217"/>
                  </a:cubicBezTo>
                  <a:cubicBezTo>
                    <a:pt x="694321" y="632591"/>
                    <a:pt x="699538" y="624159"/>
                    <a:pt x="707573" y="619338"/>
                  </a:cubicBezTo>
                  <a:cubicBezTo>
                    <a:pt x="716557" y="613948"/>
                    <a:pt x="727581" y="613078"/>
                    <a:pt x="737391" y="609399"/>
                  </a:cubicBezTo>
                  <a:cubicBezTo>
                    <a:pt x="812247" y="581328"/>
                    <a:pt x="760224" y="596236"/>
                    <a:pt x="826843" y="579582"/>
                  </a:cubicBezTo>
                  <a:cubicBezTo>
                    <a:pt x="887268" y="539299"/>
                    <a:pt x="846172" y="565167"/>
                    <a:pt x="797025" y="609399"/>
                  </a:cubicBezTo>
                  <a:cubicBezTo>
                    <a:pt x="783095" y="621936"/>
                    <a:pt x="772063" y="637650"/>
                    <a:pt x="757269" y="649156"/>
                  </a:cubicBezTo>
                  <a:cubicBezTo>
                    <a:pt x="742020" y="661016"/>
                    <a:pt x="723293" y="667744"/>
                    <a:pt x="707573" y="678973"/>
                  </a:cubicBezTo>
                  <a:cubicBezTo>
                    <a:pt x="699948" y="684420"/>
                    <a:pt x="694894" y="692853"/>
                    <a:pt x="687695" y="698852"/>
                  </a:cubicBezTo>
                  <a:cubicBezTo>
                    <a:pt x="627242" y="749230"/>
                    <a:pt x="669754" y="709822"/>
                    <a:pt x="618121" y="748547"/>
                  </a:cubicBezTo>
                  <a:cubicBezTo>
                    <a:pt x="603492" y="759518"/>
                    <a:pt x="561078" y="796947"/>
                    <a:pt x="538608" y="808182"/>
                  </a:cubicBezTo>
                  <a:cubicBezTo>
                    <a:pt x="529237" y="812867"/>
                    <a:pt x="518421" y="813994"/>
                    <a:pt x="508791" y="818121"/>
                  </a:cubicBezTo>
                  <a:cubicBezTo>
                    <a:pt x="495172" y="823957"/>
                    <a:pt x="482286" y="831373"/>
                    <a:pt x="469034" y="837999"/>
                  </a:cubicBezTo>
                  <a:cubicBezTo>
                    <a:pt x="462408" y="844625"/>
                    <a:pt x="443534" y="865375"/>
                    <a:pt x="449156" y="857878"/>
                  </a:cubicBezTo>
                  <a:cubicBezTo>
                    <a:pt x="464681" y="837178"/>
                    <a:pt x="482687" y="818449"/>
                    <a:pt x="498851" y="798243"/>
                  </a:cubicBezTo>
                  <a:cubicBezTo>
                    <a:pt x="509199" y="785308"/>
                    <a:pt x="515272" y="768229"/>
                    <a:pt x="528669" y="758486"/>
                  </a:cubicBezTo>
                  <a:cubicBezTo>
                    <a:pt x="552634" y="741057"/>
                    <a:pt x="582586" y="733661"/>
                    <a:pt x="608182" y="718730"/>
                  </a:cubicBezTo>
                  <a:cubicBezTo>
                    <a:pt x="622491" y="710383"/>
                    <a:pt x="634458" y="698540"/>
                    <a:pt x="647938" y="688912"/>
                  </a:cubicBezTo>
                  <a:cubicBezTo>
                    <a:pt x="657658" y="681969"/>
                    <a:pt x="666840" y="673885"/>
                    <a:pt x="677756" y="669034"/>
                  </a:cubicBezTo>
                  <a:cubicBezTo>
                    <a:pt x="696904" y="660524"/>
                    <a:pt x="756650" y="640902"/>
                    <a:pt x="737391" y="649156"/>
                  </a:cubicBezTo>
                  <a:cubicBezTo>
                    <a:pt x="714200" y="659095"/>
                    <a:pt x="690385" y="667689"/>
                    <a:pt x="667817" y="678973"/>
                  </a:cubicBezTo>
                  <a:cubicBezTo>
                    <a:pt x="650538" y="687612"/>
                    <a:pt x="635708" y="700797"/>
                    <a:pt x="618121" y="708791"/>
                  </a:cubicBezTo>
                  <a:cubicBezTo>
                    <a:pt x="599046" y="717462"/>
                    <a:pt x="558486" y="728669"/>
                    <a:pt x="558486" y="728669"/>
                  </a:cubicBezTo>
                  <a:cubicBezTo>
                    <a:pt x="561799" y="695539"/>
                    <a:pt x="560350" y="661579"/>
                    <a:pt x="568425" y="629278"/>
                  </a:cubicBezTo>
                  <a:cubicBezTo>
                    <a:pt x="570698" y="620187"/>
                    <a:pt x="583106" y="617196"/>
                    <a:pt x="588304" y="609399"/>
                  </a:cubicBezTo>
                  <a:cubicBezTo>
                    <a:pt x="686397" y="462261"/>
                    <a:pt x="529467" y="670066"/>
                    <a:pt x="637999" y="539825"/>
                  </a:cubicBezTo>
                  <a:cubicBezTo>
                    <a:pt x="651543" y="523571"/>
                    <a:pt x="658477" y="501697"/>
                    <a:pt x="677756" y="490130"/>
                  </a:cubicBezTo>
                  <a:cubicBezTo>
                    <a:pt x="686740" y="484740"/>
                    <a:pt x="716944" y="475506"/>
                    <a:pt x="707573" y="480191"/>
                  </a:cubicBezTo>
                  <a:cubicBezTo>
                    <a:pt x="685005" y="491475"/>
                    <a:pt x="661426" y="500637"/>
                    <a:pt x="637999" y="510008"/>
                  </a:cubicBezTo>
                  <a:cubicBezTo>
                    <a:pt x="628272" y="513899"/>
                    <a:pt x="617379" y="514930"/>
                    <a:pt x="608182" y="519947"/>
                  </a:cubicBezTo>
                  <a:cubicBezTo>
                    <a:pt x="580743" y="534914"/>
                    <a:pt x="555806" y="554136"/>
                    <a:pt x="528669" y="569643"/>
                  </a:cubicBezTo>
                  <a:cubicBezTo>
                    <a:pt x="509373" y="580669"/>
                    <a:pt x="488462" y="588667"/>
                    <a:pt x="469034" y="599460"/>
                  </a:cubicBezTo>
                  <a:cubicBezTo>
                    <a:pt x="458592" y="605261"/>
                    <a:pt x="448545" y="611876"/>
                    <a:pt x="439217" y="619338"/>
                  </a:cubicBezTo>
                  <a:cubicBezTo>
                    <a:pt x="431899" y="625192"/>
                    <a:pt x="427374" y="634396"/>
                    <a:pt x="419338" y="639217"/>
                  </a:cubicBezTo>
                  <a:cubicBezTo>
                    <a:pt x="410354" y="644607"/>
                    <a:pt x="399248" y="645265"/>
                    <a:pt x="389521" y="649156"/>
                  </a:cubicBezTo>
                  <a:cubicBezTo>
                    <a:pt x="382643" y="651907"/>
                    <a:pt x="376269" y="655782"/>
                    <a:pt x="369643" y="659095"/>
                  </a:cubicBez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F9B83D17-9F27-DE3C-0D57-F36F6B212C0E}"/>
              </a:ext>
            </a:extLst>
          </p:cNvPr>
          <p:cNvGrpSpPr/>
          <p:nvPr/>
        </p:nvGrpSpPr>
        <p:grpSpPr>
          <a:xfrm>
            <a:off x="1150112" y="4320250"/>
            <a:ext cx="1135645" cy="1135645"/>
            <a:chOff x="1150112" y="4320250"/>
            <a:chExt cx="1135645" cy="1135645"/>
          </a:xfrm>
        </p:grpSpPr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7CA6D1DC-4D7F-6DF0-6770-3445C40C34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0112" y="4320250"/>
              <a:ext cx="1135645" cy="1135645"/>
            </a:xfrm>
            <a:prstGeom prst="rect">
              <a:avLst/>
            </a:prstGeom>
          </p:spPr>
        </p:pic>
        <p:sp>
          <p:nvSpPr>
            <p:cNvPr id="34" name="Полилиния: фигура 33"/>
            <p:cNvSpPr/>
            <p:nvPr/>
          </p:nvSpPr>
          <p:spPr>
            <a:xfrm>
              <a:off x="1166395" y="4346228"/>
              <a:ext cx="1041326" cy="950459"/>
            </a:xfrm>
            <a:custGeom>
              <a:avLst/>
              <a:gdLst>
                <a:gd name="connsiteX0" fmla="*/ 121164 w 856994"/>
                <a:gd name="connsiteY0" fmla="*/ 191956 h 859487"/>
                <a:gd name="connsiteX1" fmla="*/ 250373 w 856994"/>
                <a:gd name="connsiteY1" fmla="*/ 82625 h 859487"/>
                <a:gd name="connsiteX2" fmla="*/ 290130 w 856994"/>
                <a:gd name="connsiteY2" fmla="*/ 52808 h 859487"/>
                <a:gd name="connsiteX3" fmla="*/ 349764 w 856994"/>
                <a:gd name="connsiteY3" fmla="*/ 13052 h 859487"/>
                <a:gd name="connsiteX4" fmla="*/ 319947 w 856994"/>
                <a:gd name="connsiteY4" fmla="*/ 42869 h 859487"/>
                <a:gd name="connsiteX5" fmla="*/ 260312 w 856994"/>
                <a:gd name="connsiteY5" fmla="*/ 82625 h 859487"/>
                <a:gd name="connsiteX6" fmla="*/ 230495 w 856994"/>
                <a:gd name="connsiteY6" fmla="*/ 112443 h 859487"/>
                <a:gd name="connsiteX7" fmla="*/ 170860 w 856994"/>
                <a:gd name="connsiteY7" fmla="*/ 152199 h 859487"/>
                <a:gd name="connsiteX8" fmla="*/ 121164 w 856994"/>
                <a:gd name="connsiteY8" fmla="*/ 191956 h 859487"/>
                <a:gd name="connsiteX9" fmla="*/ 101286 w 856994"/>
                <a:gd name="connsiteY9" fmla="*/ 221773 h 859487"/>
                <a:gd name="connsiteX10" fmla="*/ 101286 w 856994"/>
                <a:gd name="connsiteY10" fmla="*/ 221773 h 859487"/>
                <a:gd name="connsiteX11" fmla="*/ 150982 w 856994"/>
                <a:gd name="connsiteY11" fmla="*/ 182017 h 859487"/>
                <a:gd name="connsiteX12" fmla="*/ 170860 w 856994"/>
                <a:gd name="connsiteY12" fmla="*/ 162138 h 859487"/>
                <a:gd name="connsiteX13" fmla="*/ 200677 w 856994"/>
                <a:gd name="connsiteY13" fmla="*/ 152199 h 859487"/>
                <a:gd name="connsiteX14" fmla="*/ 270251 w 856994"/>
                <a:gd name="connsiteY14" fmla="*/ 102504 h 859487"/>
                <a:gd name="connsiteX15" fmla="*/ 329886 w 856994"/>
                <a:gd name="connsiteY15" fmla="*/ 62747 h 859487"/>
                <a:gd name="connsiteX16" fmla="*/ 359704 w 856994"/>
                <a:gd name="connsiteY16" fmla="*/ 42869 h 859487"/>
                <a:gd name="connsiteX17" fmla="*/ 389521 w 856994"/>
                <a:gd name="connsiteY17" fmla="*/ 32930 h 859487"/>
                <a:gd name="connsiteX18" fmla="*/ 419338 w 856994"/>
                <a:gd name="connsiteY18" fmla="*/ 3112 h 859487"/>
                <a:gd name="connsiteX19" fmla="*/ 379582 w 856994"/>
                <a:gd name="connsiteY19" fmla="*/ 92565 h 859487"/>
                <a:gd name="connsiteX20" fmla="*/ 339825 w 856994"/>
                <a:gd name="connsiteY20" fmla="*/ 132321 h 859487"/>
                <a:gd name="connsiteX21" fmla="*/ 310008 w 856994"/>
                <a:gd name="connsiteY21" fmla="*/ 172078 h 859487"/>
                <a:gd name="connsiteX22" fmla="*/ 270251 w 856994"/>
                <a:gd name="connsiteY22" fmla="*/ 201895 h 859487"/>
                <a:gd name="connsiteX23" fmla="*/ 220556 w 856994"/>
                <a:gd name="connsiteY23" fmla="*/ 251591 h 859487"/>
                <a:gd name="connsiteX24" fmla="*/ 200677 w 856994"/>
                <a:gd name="connsiteY24" fmla="*/ 271469 h 859487"/>
                <a:gd name="connsiteX25" fmla="*/ 170860 w 856994"/>
                <a:gd name="connsiteY25" fmla="*/ 291347 h 859487"/>
                <a:gd name="connsiteX26" fmla="*/ 111225 w 856994"/>
                <a:gd name="connsiteY26" fmla="*/ 360921 h 859487"/>
                <a:gd name="connsiteX27" fmla="*/ 71469 w 856994"/>
                <a:gd name="connsiteY27" fmla="*/ 390738 h 859487"/>
                <a:gd name="connsiteX28" fmla="*/ 31712 w 856994"/>
                <a:gd name="connsiteY28" fmla="*/ 430495 h 859487"/>
                <a:gd name="connsiteX29" fmla="*/ 210617 w 856994"/>
                <a:gd name="connsiteY29" fmla="*/ 301286 h 859487"/>
                <a:gd name="connsiteX30" fmla="*/ 280191 w 856994"/>
                <a:gd name="connsiteY30" fmla="*/ 231712 h 859487"/>
                <a:gd name="connsiteX31" fmla="*/ 310008 w 856994"/>
                <a:gd name="connsiteY31" fmla="*/ 221773 h 859487"/>
                <a:gd name="connsiteX32" fmla="*/ 389521 w 856994"/>
                <a:gd name="connsiteY32" fmla="*/ 162138 h 859487"/>
                <a:gd name="connsiteX33" fmla="*/ 379582 w 856994"/>
                <a:gd name="connsiteY33" fmla="*/ 211834 h 859487"/>
                <a:gd name="connsiteX34" fmla="*/ 349764 w 856994"/>
                <a:gd name="connsiteY34" fmla="*/ 251591 h 859487"/>
                <a:gd name="connsiteX35" fmla="*/ 329886 w 856994"/>
                <a:gd name="connsiteY35" fmla="*/ 281408 h 859487"/>
                <a:gd name="connsiteX36" fmla="*/ 280191 w 856994"/>
                <a:gd name="connsiteY36" fmla="*/ 331104 h 859487"/>
                <a:gd name="connsiteX37" fmla="*/ 200677 w 856994"/>
                <a:gd name="connsiteY37" fmla="*/ 420556 h 859487"/>
                <a:gd name="connsiteX38" fmla="*/ 170860 w 856994"/>
                <a:gd name="connsiteY38" fmla="*/ 440434 h 859487"/>
                <a:gd name="connsiteX39" fmla="*/ 121164 w 856994"/>
                <a:gd name="connsiteY39" fmla="*/ 490130 h 859487"/>
                <a:gd name="connsiteX40" fmla="*/ 141043 w 856994"/>
                <a:gd name="connsiteY40" fmla="*/ 470252 h 859487"/>
                <a:gd name="connsiteX41" fmla="*/ 190738 w 856994"/>
                <a:gd name="connsiteY41" fmla="*/ 440434 h 859487"/>
                <a:gd name="connsiteX42" fmla="*/ 280191 w 856994"/>
                <a:gd name="connsiteY42" fmla="*/ 390738 h 859487"/>
                <a:gd name="connsiteX43" fmla="*/ 379582 w 856994"/>
                <a:gd name="connsiteY43" fmla="*/ 321165 h 859487"/>
                <a:gd name="connsiteX44" fmla="*/ 409399 w 856994"/>
                <a:gd name="connsiteY44" fmla="*/ 311225 h 859487"/>
                <a:gd name="connsiteX45" fmla="*/ 369643 w 856994"/>
                <a:gd name="connsiteY45" fmla="*/ 370860 h 859487"/>
                <a:gd name="connsiteX46" fmla="*/ 250373 w 856994"/>
                <a:gd name="connsiteY46" fmla="*/ 440434 h 859487"/>
                <a:gd name="connsiteX47" fmla="*/ 310008 w 856994"/>
                <a:gd name="connsiteY47" fmla="*/ 400678 h 859487"/>
                <a:gd name="connsiteX48" fmla="*/ 389521 w 856994"/>
                <a:gd name="connsiteY48" fmla="*/ 341043 h 859487"/>
                <a:gd name="connsiteX49" fmla="*/ 419338 w 856994"/>
                <a:gd name="connsiteY49" fmla="*/ 321165 h 859487"/>
                <a:gd name="connsiteX50" fmla="*/ 478973 w 856994"/>
                <a:gd name="connsiteY50" fmla="*/ 291347 h 859487"/>
                <a:gd name="connsiteX51" fmla="*/ 469034 w 856994"/>
                <a:gd name="connsiteY51" fmla="*/ 331104 h 859487"/>
                <a:gd name="connsiteX52" fmla="*/ 399460 w 856994"/>
                <a:gd name="connsiteY52" fmla="*/ 380799 h 859487"/>
                <a:gd name="connsiteX53" fmla="*/ 349764 w 856994"/>
                <a:gd name="connsiteY53" fmla="*/ 420556 h 859487"/>
                <a:gd name="connsiteX54" fmla="*/ 260312 w 856994"/>
                <a:gd name="connsiteY54" fmla="*/ 490130 h 859487"/>
                <a:gd name="connsiteX55" fmla="*/ 240434 w 856994"/>
                <a:gd name="connsiteY55" fmla="*/ 519947 h 859487"/>
                <a:gd name="connsiteX56" fmla="*/ 210617 w 856994"/>
                <a:gd name="connsiteY56" fmla="*/ 539825 h 859487"/>
                <a:gd name="connsiteX57" fmla="*/ 190738 w 856994"/>
                <a:gd name="connsiteY57" fmla="*/ 559704 h 859487"/>
                <a:gd name="connsiteX58" fmla="*/ 160921 w 856994"/>
                <a:gd name="connsiteY58" fmla="*/ 579582 h 859487"/>
                <a:gd name="connsiteX59" fmla="*/ 359704 w 856994"/>
                <a:gd name="connsiteY59" fmla="*/ 440434 h 859487"/>
                <a:gd name="connsiteX60" fmla="*/ 459095 w 856994"/>
                <a:gd name="connsiteY60" fmla="*/ 360921 h 859487"/>
                <a:gd name="connsiteX61" fmla="*/ 518730 w 856994"/>
                <a:gd name="connsiteY61" fmla="*/ 331104 h 859487"/>
                <a:gd name="connsiteX62" fmla="*/ 478973 w 856994"/>
                <a:gd name="connsiteY62" fmla="*/ 420556 h 859487"/>
                <a:gd name="connsiteX63" fmla="*/ 439217 w 856994"/>
                <a:gd name="connsiteY63" fmla="*/ 450373 h 859487"/>
                <a:gd name="connsiteX64" fmla="*/ 419338 w 856994"/>
                <a:gd name="connsiteY64" fmla="*/ 480191 h 859487"/>
                <a:gd name="connsiteX65" fmla="*/ 359704 w 856994"/>
                <a:gd name="connsiteY65" fmla="*/ 539825 h 859487"/>
                <a:gd name="connsiteX66" fmla="*/ 329886 w 856994"/>
                <a:gd name="connsiteY66" fmla="*/ 569643 h 859487"/>
                <a:gd name="connsiteX67" fmla="*/ 300069 w 856994"/>
                <a:gd name="connsiteY67" fmla="*/ 599460 h 859487"/>
                <a:gd name="connsiteX68" fmla="*/ 389521 w 856994"/>
                <a:gd name="connsiteY68" fmla="*/ 549765 h 859487"/>
                <a:gd name="connsiteX69" fmla="*/ 469034 w 856994"/>
                <a:gd name="connsiteY69" fmla="*/ 490130 h 859487"/>
                <a:gd name="connsiteX70" fmla="*/ 578364 w 856994"/>
                <a:gd name="connsiteY70" fmla="*/ 440434 h 859487"/>
                <a:gd name="connsiteX71" fmla="*/ 618121 w 856994"/>
                <a:gd name="connsiteY71" fmla="*/ 420556 h 859487"/>
                <a:gd name="connsiteX72" fmla="*/ 558486 w 856994"/>
                <a:gd name="connsiteY72" fmla="*/ 480191 h 859487"/>
                <a:gd name="connsiteX73" fmla="*/ 518730 w 856994"/>
                <a:gd name="connsiteY73" fmla="*/ 529886 h 859487"/>
                <a:gd name="connsiteX74" fmla="*/ 459095 w 856994"/>
                <a:gd name="connsiteY74" fmla="*/ 579582 h 859487"/>
                <a:gd name="connsiteX75" fmla="*/ 389521 w 856994"/>
                <a:gd name="connsiteY75" fmla="*/ 649156 h 859487"/>
                <a:gd name="connsiteX76" fmla="*/ 359704 w 856994"/>
                <a:gd name="connsiteY76" fmla="*/ 669034 h 859487"/>
                <a:gd name="connsiteX77" fmla="*/ 339825 w 856994"/>
                <a:gd name="connsiteY77" fmla="*/ 688912 h 859487"/>
                <a:gd name="connsiteX78" fmla="*/ 538608 w 856994"/>
                <a:gd name="connsiteY78" fmla="*/ 500069 h 859487"/>
                <a:gd name="connsiteX79" fmla="*/ 697634 w 856994"/>
                <a:gd name="connsiteY79" fmla="*/ 390738 h 859487"/>
                <a:gd name="connsiteX80" fmla="*/ 618121 w 856994"/>
                <a:gd name="connsiteY80" fmla="*/ 510008 h 859487"/>
                <a:gd name="connsiteX81" fmla="*/ 568425 w 856994"/>
                <a:gd name="connsiteY81" fmla="*/ 559704 h 859487"/>
                <a:gd name="connsiteX82" fmla="*/ 528669 w 856994"/>
                <a:gd name="connsiteY82" fmla="*/ 599460 h 859487"/>
                <a:gd name="connsiteX83" fmla="*/ 498851 w 856994"/>
                <a:gd name="connsiteY83" fmla="*/ 639217 h 859487"/>
                <a:gd name="connsiteX84" fmla="*/ 439217 w 856994"/>
                <a:gd name="connsiteY84" fmla="*/ 698852 h 859487"/>
                <a:gd name="connsiteX85" fmla="*/ 419338 w 856994"/>
                <a:gd name="connsiteY85" fmla="*/ 728669 h 859487"/>
                <a:gd name="connsiteX86" fmla="*/ 359704 w 856994"/>
                <a:gd name="connsiteY86" fmla="*/ 788304 h 859487"/>
                <a:gd name="connsiteX87" fmla="*/ 319947 w 856994"/>
                <a:gd name="connsiteY87" fmla="*/ 847938 h 859487"/>
                <a:gd name="connsiteX88" fmla="*/ 339825 w 856994"/>
                <a:gd name="connsiteY88" fmla="*/ 808182 h 859487"/>
                <a:gd name="connsiteX89" fmla="*/ 568425 w 856994"/>
                <a:gd name="connsiteY89" fmla="*/ 639217 h 859487"/>
                <a:gd name="connsiteX90" fmla="*/ 657877 w 856994"/>
                <a:gd name="connsiteY90" fmla="*/ 589521 h 859487"/>
                <a:gd name="connsiteX91" fmla="*/ 697634 w 856994"/>
                <a:gd name="connsiteY91" fmla="*/ 559704 h 859487"/>
                <a:gd name="connsiteX92" fmla="*/ 787086 w 856994"/>
                <a:gd name="connsiteY92" fmla="*/ 529886 h 859487"/>
                <a:gd name="connsiteX93" fmla="*/ 598243 w 856994"/>
                <a:gd name="connsiteY93" fmla="*/ 659095 h 859487"/>
                <a:gd name="connsiteX94" fmla="*/ 548547 w 856994"/>
                <a:gd name="connsiteY94" fmla="*/ 678973 h 859487"/>
                <a:gd name="connsiteX95" fmla="*/ 488912 w 856994"/>
                <a:gd name="connsiteY95" fmla="*/ 708791 h 859487"/>
                <a:gd name="connsiteX96" fmla="*/ 459095 w 856994"/>
                <a:gd name="connsiteY96" fmla="*/ 728669 h 859487"/>
                <a:gd name="connsiteX97" fmla="*/ 419338 w 856994"/>
                <a:gd name="connsiteY97" fmla="*/ 738608 h 859487"/>
                <a:gd name="connsiteX98" fmla="*/ 478973 w 856994"/>
                <a:gd name="connsiteY98" fmla="*/ 629278 h 859487"/>
                <a:gd name="connsiteX99" fmla="*/ 598243 w 856994"/>
                <a:gd name="connsiteY99" fmla="*/ 510008 h 859487"/>
                <a:gd name="connsiteX100" fmla="*/ 628060 w 856994"/>
                <a:gd name="connsiteY100" fmla="*/ 470252 h 859487"/>
                <a:gd name="connsiteX101" fmla="*/ 677756 w 856994"/>
                <a:gd name="connsiteY101" fmla="*/ 420556 h 859487"/>
                <a:gd name="connsiteX102" fmla="*/ 717512 w 856994"/>
                <a:gd name="connsiteY102" fmla="*/ 370860 h 859487"/>
                <a:gd name="connsiteX103" fmla="*/ 747330 w 856994"/>
                <a:gd name="connsiteY103" fmla="*/ 350982 h 859487"/>
                <a:gd name="connsiteX104" fmla="*/ 717512 w 856994"/>
                <a:gd name="connsiteY104" fmla="*/ 360921 h 859487"/>
                <a:gd name="connsiteX105" fmla="*/ 578364 w 856994"/>
                <a:gd name="connsiteY105" fmla="*/ 430495 h 859487"/>
                <a:gd name="connsiteX106" fmla="*/ 498851 w 856994"/>
                <a:gd name="connsiteY106" fmla="*/ 460312 h 859487"/>
                <a:gd name="connsiteX107" fmla="*/ 379582 w 856994"/>
                <a:gd name="connsiteY107" fmla="*/ 510008 h 859487"/>
                <a:gd name="connsiteX108" fmla="*/ 339825 w 856994"/>
                <a:gd name="connsiteY108" fmla="*/ 519947 h 859487"/>
                <a:gd name="connsiteX109" fmla="*/ 310008 w 856994"/>
                <a:gd name="connsiteY109" fmla="*/ 529886 h 859487"/>
                <a:gd name="connsiteX110" fmla="*/ 230495 w 856994"/>
                <a:gd name="connsiteY110" fmla="*/ 549765 h 859487"/>
                <a:gd name="connsiteX111" fmla="*/ 170860 w 856994"/>
                <a:gd name="connsiteY111" fmla="*/ 569643 h 859487"/>
                <a:gd name="connsiteX112" fmla="*/ 339825 w 856994"/>
                <a:gd name="connsiteY112" fmla="*/ 400678 h 859487"/>
                <a:gd name="connsiteX113" fmla="*/ 359704 w 856994"/>
                <a:gd name="connsiteY113" fmla="*/ 380799 h 859487"/>
                <a:gd name="connsiteX114" fmla="*/ 459095 w 856994"/>
                <a:gd name="connsiteY114" fmla="*/ 321165 h 859487"/>
                <a:gd name="connsiteX115" fmla="*/ 478973 w 856994"/>
                <a:gd name="connsiteY115" fmla="*/ 301286 h 859487"/>
                <a:gd name="connsiteX116" fmla="*/ 508791 w 856994"/>
                <a:gd name="connsiteY116" fmla="*/ 281408 h 859487"/>
                <a:gd name="connsiteX117" fmla="*/ 449156 w 856994"/>
                <a:gd name="connsiteY117" fmla="*/ 341043 h 859487"/>
                <a:gd name="connsiteX118" fmla="*/ 339825 w 856994"/>
                <a:gd name="connsiteY118" fmla="*/ 430495 h 859487"/>
                <a:gd name="connsiteX119" fmla="*/ 300069 w 856994"/>
                <a:gd name="connsiteY119" fmla="*/ 460312 h 859487"/>
                <a:gd name="connsiteX120" fmla="*/ 280191 w 856994"/>
                <a:gd name="connsiteY120" fmla="*/ 480191 h 859487"/>
                <a:gd name="connsiteX121" fmla="*/ 220556 w 856994"/>
                <a:gd name="connsiteY121" fmla="*/ 519947 h 859487"/>
                <a:gd name="connsiteX122" fmla="*/ 250373 w 856994"/>
                <a:gd name="connsiteY122" fmla="*/ 341043 h 859487"/>
                <a:gd name="connsiteX123" fmla="*/ 290130 w 856994"/>
                <a:gd name="connsiteY123" fmla="*/ 291347 h 859487"/>
                <a:gd name="connsiteX124" fmla="*/ 359704 w 856994"/>
                <a:gd name="connsiteY124" fmla="*/ 182017 h 859487"/>
                <a:gd name="connsiteX125" fmla="*/ 379582 w 856994"/>
                <a:gd name="connsiteY125" fmla="*/ 162138 h 859487"/>
                <a:gd name="connsiteX126" fmla="*/ 329886 w 856994"/>
                <a:gd name="connsiteY126" fmla="*/ 191956 h 859487"/>
                <a:gd name="connsiteX127" fmla="*/ 220556 w 856994"/>
                <a:gd name="connsiteY127" fmla="*/ 261530 h 859487"/>
                <a:gd name="connsiteX128" fmla="*/ 150982 w 856994"/>
                <a:gd name="connsiteY128" fmla="*/ 291347 h 859487"/>
                <a:gd name="connsiteX129" fmla="*/ 61530 w 856994"/>
                <a:gd name="connsiteY129" fmla="*/ 350982 h 859487"/>
                <a:gd name="connsiteX130" fmla="*/ 111225 w 856994"/>
                <a:gd name="connsiteY130" fmla="*/ 261530 h 859487"/>
                <a:gd name="connsiteX131" fmla="*/ 240434 w 856994"/>
                <a:gd name="connsiteY131" fmla="*/ 122382 h 859487"/>
                <a:gd name="connsiteX132" fmla="*/ 270251 w 856994"/>
                <a:gd name="connsiteY132" fmla="*/ 102504 h 859487"/>
                <a:gd name="connsiteX133" fmla="*/ 329886 w 856994"/>
                <a:gd name="connsiteY133" fmla="*/ 42869 h 859487"/>
                <a:gd name="connsiteX134" fmla="*/ 310008 w 856994"/>
                <a:gd name="connsiteY134" fmla="*/ 82625 h 859487"/>
                <a:gd name="connsiteX135" fmla="*/ 280191 w 856994"/>
                <a:gd name="connsiteY135" fmla="*/ 102504 h 859487"/>
                <a:gd name="connsiteX136" fmla="*/ 240434 w 856994"/>
                <a:gd name="connsiteY136" fmla="*/ 142260 h 859487"/>
                <a:gd name="connsiteX137" fmla="*/ 170860 w 856994"/>
                <a:gd name="connsiteY137" fmla="*/ 191956 h 859487"/>
                <a:gd name="connsiteX138" fmla="*/ 121164 w 856994"/>
                <a:gd name="connsiteY138" fmla="*/ 231712 h 859487"/>
                <a:gd name="connsiteX139" fmla="*/ 61530 w 856994"/>
                <a:gd name="connsiteY139" fmla="*/ 281408 h 859487"/>
                <a:gd name="connsiteX140" fmla="*/ 21773 w 856994"/>
                <a:gd name="connsiteY140" fmla="*/ 311225 h 859487"/>
                <a:gd name="connsiteX141" fmla="*/ 1895 w 856994"/>
                <a:gd name="connsiteY141" fmla="*/ 331104 h 859487"/>
                <a:gd name="connsiteX142" fmla="*/ 150982 w 856994"/>
                <a:gd name="connsiteY142" fmla="*/ 241652 h 859487"/>
                <a:gd name="connsiteX143" fmla="*/ 250373 w 856994"/>
                <a:gd name="connsiteY143" fmla="*/ 191956 h 859487"/>
                <a:gd name="connsiteX144" fmla="*/ 310008 w 856994"/>
                <a:gd name="connsiteY144" fmla="*/ 172078 h 859487"/>
                <a:gd name="connsiteX145" fmla="*/ 329886 w 856994"/>
                <a:gd name="connsiteY145" fmla="*/ 201895 h 859487"/>
                <a:gd name="connsiteX146" fmla="*/ 240434 w 856994"/>
                <a:gd name="connsiteY146" fmla="*/ 281408 h 859487"/>
                <a:gd name="connsiteX147" fmla="*/ 200677 w 856994"/>
                <a:gd name="connsiteY147" fmla="*/ 321165 h 859487"/>
                <a:gd name="connsiteX148" fmla="*/ 141043 w 856994"/>
                <a:gd name="connsiteY148" fmla="*/ 360921 h 859487"/>
                <a:gd name="connsiteX149" fmla="*/ 101286 w 856994"/>
                <a:gd name="connsiteY149" fmla="*/ 400678 h 859487"/>
                <a:gd name="connsiteX150" fmla="*/ 240434 w 856994"/>
                <a:gd name="connsiteY150" fmla="*/ 281408 h 859487"/>
                <a:gd name="connsiteX151" fmla="*/ 280191 w 856994"/>
                <a:gd name="connsiteY151" fmla="*/ 261530 h 859487"/>
                <a:gd name="connsiteX152" fmla="*/ 419338 w 856994"/>
                <a:gd name="connsiteY152" fmla="*/ 162138 h 859487"/>
                <a:gd name="connsiteX153" fmla="*/ 449156 w 856994"/>
                <a:gd name="connsiteY153" fmla="*/ 152199 h 859487"/>
                <a:gd name="connsiteX154" fmla="*/ 478973 w 856994"/>
                <a:gd name="connsiteY154" fmla="*/ 132321 h 859487"/>
                <a:gd name="connsiteX155" fmla="*/ 518730 w 856994"/>
                <a:gd name="connsiteY155" fmla="*/ 122382 h 859487"/>
                <a:gd name="connsiteX156" fmla="*/ 488912 w 856994"/>
                <a:gd name="connsiteY156" fmla="*/ 182017 h 859487"/>
                <a:gd name="connsiteX157" fmla="*/ 419338 w 856994"/>
                <a:gd name="connsiteY157" fmla="*/ 241652 h 859487"/>
                <a:gd name="connsiteX158" fmla="*/ 399460 w 856994"/>
                <a:gd name="connsiteY158" fmla="*/ 271469 h 859487"/>
                <a:gd name="connsiteX159" fmla="*/ 329886 w 856994"/>
                <a:gd name="connsiteY159" fmla="*/ 321165 h 859487"/>
                <a:gd name="connsiteX160" fmla="*/ 260312 w 856994"/>
                <a:gd name="connsiteY160" fmla="*/ 370860 h 859487"/>
                <a:gd name="connsiteX161" fmla="*/ 230495 w 856994"/>
                <a:gd name="connsiteY161" fmla="*/ 400678 h 859487"/>
                <a:gd name="connsiteX162" fmla="*/ 150982 w 856994"/>
                <a:gd name="connsiteY162" fmla="*/ 460312 h 859487"/>
                <a:gd name="connsiteX163" fmla="*/ 111225 w 856994"/>
                <a:gd name="connsiteY163" fmla="*/ 500069 h 859487"/>
                <a:gd name="connsiteX164" fmla="*/ 419338 w 856994"/>
                <a:gd name="connsiteY164" fmla="*/ 331104 h 859487"/>
                <a:gd name="connsiteX165" fmla="*/ 449156 w 856994"/>
                <a:gd name="connsiteY165" fmla="*/ 321165 h 859487"/>
                <a:gd name="connsiteX166" fmla="*/ 528669 w 856994"/>
                <a:gd name="connsiteY166" fmla="*/ 281408 h 859487"/>
                <a:gd name="connsiteX167" fmla="*/ 558486 w 856994"/>
                <a:gd name="connsiteY167" fmla="*/ 271469 h 859487"/>
                <a:gd name="connsiteX168" fmla="*/ 459095 w 856994"/>
                <a:gd name="connsiteY168" fmla="*/ 360921 h 859487"/>
                <a:gd name="connsiteX169" fmla="*/ 429277 w 856994"/>
                <a:gd name="connsiteY169" fmla="*/ 390738 h 859487"/>
                <a:gd name="connsiteX170" fmla="*/ 399460 w 856994"/>
                <a:gd name="connsiteY170" fmla="*/ 410617 h 859487"/>
                <a:gd name="connsiteX171" fmla="*/ 319947 w 856994"/>
                <a:gd name="connsiteY171" fmla="*/ 470252 h 859487"/>
                <a:gd name="connsiteX172" fmla="*/ 300069 w 856994"/>
                <a:gd name="connsiteY172" fmla="*/ 500069 h 859487"/>
                <a:gd name="connsiteX173" fmla="*/ 270251 w 856994"/>
                <a:gd name="connsiteY173" fmla="*/ 510008 h 859487"/>
                <a:gd name="connsiteX174" fmla="*/ 230495 w 856994"/>
                <a:gd name="connsiteY174" fmla="*/ 539825 h 859487"/>
                <a:gd name="connsiteX175" fmla="*/ 210617 w 856994"/>
                <a:gd name="connsiteY175" fmla="*/ 559704 h 859487"/>
                <a:gd name="connsiteX176" fmla="*/ 180799 w 856994"/>
                <a:gd name="connsiteY176" fmla="*/ 579582 h 859487"/>
                <a:gd name="connsiteX177" fmla="*/ 339825 w 856994"/>
                <a:gd name="connsiteY177" fmla="*/ 450373 h 859487"/>
                <a:gd name="connsiteX178" fmla="*/ 399460 w 856994"/>
                <a:gd name="connsiteY178" fmla="*/ 420556 h 859487"/>
                <a:gd name="connsiteX179" fmla="*/ 508791 w 856994"/>
                <a:gd name="connsiteY179" fmla="*/ 350982 h 859487"/>
                <a:gd name="connsiteX180" fmla="*/ 588304 w 856994"/>
                <a:gd name="connsiteY180" fmla="*/ 311225 h 859487"/>
                <a:gd name="connsiteX181" fmla="*/ 647938 w 856994"/>
                <a:gd name="connsiteY181" fmla="*/ 291347 h 859487"/>
                <a:gd name="connsiteX182" fmla="*/ 677756 w 856994"/>
                <a:gd name="connsiteY182" fmla="*/ 281408 h 859487"/>
                <a:gd name="connsiteX183" fmla="*/ 727451 w 856994"/>
                <a:gd name="connsiteY183" fmla="*/ 271469 h 859487"/>
                <a:gd name="connsiteX184" fmla="*/ 777147 w 856994"/>
                <a:gd name="connsiteY184" fmla="*/ 281408 h 859487"/>
                <a:gd name="connsiteX185" fmla="*/ 687695 w 856994"/>
                <a:gd name="connsiteY185" fmla="*/ 370860 h 859487"/>
                <a:gd name="connsiteX186" fmla="*/ 558486 w 856994"/>
                <a:gd name="connsiteY186" fmla="*/ 480191 h 859487"/>
                <a:gd name="connsiteX187" fmla="*/ 528669 w 856994"/>
                <a:gd name="connsiteY187" fmla="*/ 500069 h 859487"/>
                <a:gd name="connsiteX188" fmla="*/ 498851 w 856994"/>
                <a:gd name="connsiteY188" fmla="*/ 529886 h 859487"/>
                <a:gd name="connsiteX189" fmla="*/ 469034 w 856994"/>
                <a:gd name="connsiteY189" fmla="*/ 549765 h 859487"/>
                <a:gd name="connsiteX190" fmla="*/ 439217 w 856994"/>
                <a:gd name="connsiteY190" fmla="*/ 579582 h 859487"/>
                <a:gd name="connsiteX191" fmla="*/ 379582 w 856994"/>
                <a:gd name="connsiteY191" fmla="*/ 619338 h 859487"/>
                <a:gd name="connsiteX192" fmla="*/ 359704 w 856994"/>
                <a:gd name="connsiteY192" fmla="*/ 639217 h 859487"/>
                <a:gd name="connsiteX193" fmla="*/ 429277 w 856994"/>
                <a:gd name="connsiteY193" fmla="*/ 539825 h 859487"/>
                <a:gd name="connsiteX194" fmla="*/ 459095 w 856994"/>
                <a:gd name="connsiteY194" fmla="*/ 519947 h 859487"/>
                <a:gd name="connsiteX195" fmla="*/ 498851 w 856994"/>
                <a:gd name="connsiteY195" fmla="*/ 490130 h 859487"/>
                <a:gd name="connsiteX196" fmla="*/ 568425 w 856994"/>
                <a:gd name="connsiteY196" fmla="*/ 440434 h 859487"/>
                <a:gd name="connsiteX197" fmla="*/ 598243 w 856994"/>
                <a:gd name="connsiteY197" fmla="*/ 420556 h 859487"/>
                <a:gd name="connsiteX198" fmla="*/ 498851 w 856994"/>
                <a:gd name="connsiteY198" fmla="*/ 470252 h 859487"/>
                <a:gd name="connsiteX199" fmla="*/ 449156 w 856994"/>
                <a:gd name="connsiteY199" fmla="*/ 500069 h 859487"/>
                <a:gd name="connsiteX200" fmla="*/ 419338 w 856994"/>
                <a:gd name="connsiteY200" fmla="*/ 519947 h 859487"/>
                <a:gd name="connsiteX201" fmla="*/ 389521 w 856994"/>
                <a:gd name="connsiteY201" fmla="*/ 529886 h 859487"/>
                <a:gd name="connsiteX202" fmla="*/ 310008 w 856994"/>
                <a:gd name="connsiteY202" fmla="*/ 569643 h 859487"/>
                <a:gd name="connsiteX203" fmla="*/ 230495 w 856994"/>
                <a:gd name="connsiteY203" fmla="*/ 609399 h 859487"/>
                <a:gd name="connsiteX204" fmla="*/ 160921 w 856994"/>
                <a:gd name="connsiteY204" fmla="*/ 639217 h 859487"/>
                <a:gd name="connsiteX205" fmla="*/ 131104 w 856994"/>
                <a:gd name="connsiteY205" fmla="*/ 659095 h 859487"/>
                <a:gd name="connsiteX206" fmla="*/ 111225 w 856994"/>
                <a:gd name="connsiteY206" fmla="*/ 678973 h 859487"/>
                <a:gd name="connsiteX207" fmla="*/ 270251 w 856994"/>
                <a:gd name="connsiteY207" fmla="*/ 559704 h 859487"/>
                <a:gd name="connsiteX208" fmla="*/ 319947 w 856994"/>
                <a:gd name="connsiteY208" fmla="*/ 539825 h 859487"/>
                <a:gd name="connsiteX209" fmla="*/ 469034 w 856994"/>
                <a:gd name="connsiteY209" fmla="*/ 470252 h 859487"/>
                <a:gd name="connsiteX210" fmla="*/ 558486 w 856994"/>
                <a:gd name="connsiteY210" fmla="*/ 430495 h 859487"/>
                <a:gd name="connsiteX211" fmla="*/ 588304 w 856994"/>
                <a:gd name="connsiteY211" fmla="*/ 410617 h 859487"/>
                <a:gd name="connsiteX212" fmla="*/ 657877 w 856994"/>
                <a:gd name="connsiteY212" fmla="*/ 390738 h 859487"/>
                <a:gd name="connsiteX213" fmla="*/ 687695 w 856994"/>
                <a:gd name="connsiteY213" fmla="*/ 380799 h 859487"/>
                <a:gd name="connsiteX214" fmla="*/ 578364 w 856994"/>
                <a:gd name="connsiteY214" fmla="*/ 470252 h 859487"/>
                <a:gd name="connsiteX215" fmla="*/ 508791 w 856994"/>
                <a:gd name="connsiteY215" fmla="*/ 529886 h 859487"/>
                <a:gd name="connsiteX216" fmla="*/ 449156 w 856994"/>
                <a:gd name="connsiteY216" fmla="*/ 559704 h 859487"/>
                <a:gd name="connsiteX217" fmla="*/ 429277 w 856994"/>
                <a:gd name="connsiteY217" fmla="*/ 579582 h 859487"/>
                <a:gd name="connsiteX218" fmla="*/ 369643 w 856994"/>
                <a:gd name="connsiteY218" fmla="*/ 619338 h 859487"/>
                <a:gd name="connsiteX219" fmla="*/ 250373 w 856994"/>
                <a:gd name="connsiteY219" fmla="*/ 698852 h 859487"/>
                <a:gd name="connsiteX220" fmla="*/ 270251 w 856994"/>
                <a:gd name="connsiteY220" fmla="*/ 688912 h 859487"/>
                <a:gd name="connsiteX221" fmla="*/ 369643 w 856994"/>
                <a:gd name="connsiteY221" fmla="*/ 599460 h 859487"/>
                <a:gd name="connsiteX222" fmla="*/ 488912 w 856994"/>
                <a:gd name="connsiteY222" fmla="*/ 529886 h 859487"/>
                <a:gd name="connsiteX223" fmla="*/ 528669 w 856994"/>
                <a:gd name="connsiteY223" fmla="*/ 500069 h 859487"/>
                <a:gd name="connsiteX224" fmla="*/ 568425 w 856994"/>
                <a:gd name="connsiteY224" fmla="*/ 490130 h 859487"/>
                <a:gd name="connsiteX225" fmla="*/ 608182 w 856994"/>
                <a:gd name="connsiteY225" fmla="*/ 460312 h 859487"/>
                <a:gd name="connsiteX226" fmla="*/ 677756 w 856994"/>
                <a:gd name="connsiteY226" fmla="*/ 430495 h 859487"/>
                <a:gd name="connsiteX227" fmla="*/ 707573 w 856994"/>
                <a:gd name="connsiteY227" fmla="*/ 410617 h 859487"/>
                <a:gd name="connsiteX228" fmla="*/ 787086 w 856994"/>
                <a:gd name="connsiteY228" fmla="*/ 380799 h 859487"/>
                <a:gd name="connsiteX229" fmla="*/ 727451 w 856994"/>
                <a:gd name="connsiteY229" fmla="*/ 450373 h 859487"/>
                <a:gd name="connsiteX230" fmla="*/ 707573 w 856994"/>
                <a:gd name="connsiteY230" fmla="*/ 470252 h 859487"/>
                <a:gd name="connsiteX231" fmla="*/ 677756 w 856994"/>
                <a:gd name="connsiteY231" fmla="*/ 490130 h 859487"/>
                <a:gd name="connsiteX232" fmla="*/ 618121 w 856994"/>
                <a:gd name="connsiteY232" fmla="*/ 539825 h 859487"/>
                <a:gd name="connsiteX233" fmla="*/ 548547 w 856994"/>
                <a:gd name="connsiteY233" fmla="*/ 589521 h 859487"/>
                <a:gd name="connsiteX234" fmla="*/ 528669 w 856994"/>
                <a:gd name="connsiteY234" fmla="*/ 619338 h 859487"/>
                <a:gd name="connsiteX235" fmla="*/ 498851 w 856994"/>
                <a:gd name="connsiteY235" fmla="*/ 639217 h 859487"/>
                <a:gd name="connsiteX236" fmla="*/ 459095 w 856994"/>
                <a:gd name="connsiteY236" fmla="*/ 669034 h 859487"/>
                <a:gd name="connsiteX237" fmla="*/ 409399 w 856994"/>
                <a:gd name="connsiteY237" fmla="*/ 698852 h 859487"/>
                <a:gd name="connsiteX238" fmla="*/ 379582 w 856994"/>
                <a:gd name="connsiteY238" fmla="*/ 728669 h 859487"/>
                <a:gd name="connsiteX239" fmla="*/ 409399 w 856994"/>
                <a:gd name="connsiteY239" fmla="*/ 708791 h 859487"/>
                <a:gd name="connsiteX240" fmla="*/ 439217 w 856994"/>
                <a:gd name="connsiteY240" fmla="*/ 688912 h 859487"/>
                <a:gd name="connsiteX241" fmla="*/ 498851 w 856994"/>
                <a:gd name="connsiteY241" fmla="*/ 659095 h 859487"/>
                <a:gd name="connsiteX242" fmla="*/ 548547 w 856994"/>
                <a:gd name="connsiteY242" fmla="*/ 629278 h 859487"/>
                <a:gd name="connsiteX243" fmla="*/ 608182 w 856994"/>
                <a:gd name="connsiteY243" fmla="*/ 609399 h 859487"/>
                <a:gd name="connsiteX244" fmla="*/ 637999 w 856994"/>
                <a:gd name="connsiteY244" fmla="*/ 589521 h 859487"/>
                <a:gd name="connsiteX245" fmla="*/ 469034 w 856994"/>
                <a:gd name="connsiteY245" fmla="*/ 728669 h 859487"/>
                <a:gd name="connsiteX246" fmla="*/ 419338 w 856994"/>
                <a:gd name="connsiteY246" fmla="*/ 778365 h 859487"/>
                <a:gd name="connsiteX247" fmla="*/ 349764 w 856994"/>
                <a:gd name="connsiteY247" fmla="*/ 837999 h 859487"/>
                <a:gd name="connsiteX248" fmla="*/ 329886 w 856994"/>
                <a:gd name="connsiteY248" fmla="*/ 857878 h 859487"/>
                <a:gd name="connsiteX249" fmla="*/ 439217 w 856994"/>
                <a:gd name="connsiteY249" fmla="*/ 788304 h 859487"/>
                <a:gd name="connsiteX250" fmla="*/ 488912 w 856994"/>
                <a:gd name="connsiteY250" fmla="*/ 738608 h 859487"/>
                <a:gd name="connsiteX251" fmla="*/ 588304 w 856994"/>
                <a:gd name="connsiteY251" fmla="*/ 698852 h 859487"/>
                <a:gd name="connsiteX252" fmla="*/ 647938 w 856994"/>
                <a:gd name="connsiteY252" fmla="*/ 649156 h 859487"/>
                <a:gd name="connsiteX253" fmla="*/ 687695 w 856994"/>
                <a:gd name="connsiteY253" fmla="*/ 639217 h 859487"/>
                <a:gd name="connsiteX254" fmla="*/ 707573 w 856994"/>
                <a:gd name="connsiteY254" fmla="*/ 619338 h 859487"/>
                <a:gd name="connsiteX255" fmla="*/ 737391 w 856994"/>
                <a:gd name="connsiteY255" fmla="*/ 609399 h 859487"/>
                <a:gd name="connsiteX256" fmla="*/ 826843 w 856994"/>
                <a:gd name="connsiteY256" fmla="*/ 579582 h 859487"/>
                <a:gd name="connsiteX257" fmla="*/ 797025 w 856994"/>
                <a:gd name="connsiteY257" fmla="*/ 609399 h 859487"/>
                <a:gd name="connsiteX258" fmla="*/ 757269 w 856994"/>
                <a:gd name="connsiteY258" fmla="*/ 649156 h 859487"/>
                <a:gd name="connsiteX259" fmla="*/ 707573 w 856994"/>
                <a:gd name="connsiteY259" fmla="*/ 678973 h 859487"/>
                <a:gd name="connsiteX260" fmla="*/ 687695 w 856994"/>
                <a:gd name="connsiteY260" fmla="*/ 698852 h 859487"/>
                <a:gd name="connsiteX261" fmla="*/ 618121 w 856994"/>
                <a:gd name="connsiteY261" fmla="*/ 748547 h 859487"/>
                <a:gd name="connsiteX262" fmla="*/ 538608 w 856994"/>
                <a:gd name="connsiteY262" fmla="*/ 808182 h 859487"/>
                <a:gd name="connsiteX263" fmla="*/ 508791 w 856994"/>
                <a:gd name="connsiteY263" fmla="*/ 818121 h 859487"/>
                <a:gd name="connsiteX264" fmla="*/ 469034 w 856994"/>
                <a:gd name="connsiteY264" fmla="*/ 837999 h 859487"/>
                <a:gd name="connsiteX265" fmla="*/ 449156 w 856994"/>
                <a:gd name="connsiteY265" fmla="*/ 857878 h 859487"/>
                <a:gd name="connsiteX266" fmla="*/ 498851 w 856994"/>
                <a:gd name="connsiteY266" fmla="*/ 798243 h 859487"/>
                <a:gd name="connsiteX267" fmla="*/ 528669 w 856994"/>
                <a:gd name="connsiteY267" fmla="*/ 758486 h 859487"/>
                <a:gd name="connsiteX268" fmla="*/ 608182 w 856994"/>
                <a:gd name="connsiteY268" fmla="*/ 718730 h 859487"/>
                <a:gd name="connsiteX269" fmla="*/ 647938 w 856994"/>
                <a:gd name="connsiteY269" fmla="*/ 688912 h 859487"/>
                <a:gd name="connsiteX270" fmla="*/ 677756 w 856994"/>
                <a:gd name="connsiteY270" fmla="*/ 669034 h 859487"/>
                <a:gd name="connsiteX271" fmla="*/ 737391 w 856994"/>
                <a:gd name="connsiteY271" fmla="*/ 649156 h 859487"/>
                <a:gd name="connsiteX272" fmla="*/ 667817 w 856994"/>
                <a:gd name="connsiteY272" fmla="*/ 678973 h 859487"/>
                <a:gd name="connsiteX273" fmla="*/ 618121 w 856994"/>
                <a:gd name="connsiteY273" fmla="*/ 708791 h 859487"/>
                <a:gd name="connsiteX274" fmla="*/ 558486 w 856994"/>
                <a:gd name="connsiteY274" fmla="*/ 728669 h 859487"/>
                <a:gd name="connsiteX275" fmla="*/ 568425 w 856994"/>
                <a:gd name="connsiteY275" fmla="*/ 629278 h 859487"/>
                <a:gd name="connsiteX276" fmla="*/ 588304 w 856994"/>
                <a:gd name="connsiteY276" fmla="*/ 609399 h 859487"/>
                <a:gd name="connsiteX277" fmla="*/ 637999 w 856994"/>
                <a:gd name="connsiteY277" fmla="*/ 539825 h 859487"/>
                <a:gd name="connsiteX278" fmla="*/ 677756 w 856994"/>
                <a:gd name="connsiteY278" fmla="*/ 490130 h 859487"/>
                <a:gd name="connsiteX279" fmla="*/ 707573 w 856994"/>
                <a:gd name="connsiteY279" fmla="*/ 480191 h 859487"/>
                <a:gd name="connsiteX280" fmla="*/ 637999 w 856994"/>
                <a:gd name="connsiteY280" fmla="*/ 510008 h 859487"/>
                <a:gd name="connsiteX281" fmla="*/ 608182 w 856994"/>
                <a:gd name="connsiteY281" fmla="*/ 519947 h 859487"/>
                <a:gd name="connsiteX282" fmla="*/ 528669 w 856994"/>
                <a:gd name="connsiteY282" fmla="*/ 569643 h 859487"/>
                <a:gd name="connsiteX283" fmla="*/ 469034 w 856994"/>
                <a:gd name="connsiteY283" fmla="*/ 599460 h 859487"/>
                <a:gd name="connsiteX284" fmla="*/ 439217 w 856994"/>
                <a:gd name="connsiteY284" fmla="*/ 619338 h 859487"/>
                <a:gd name="connsiteX285" fmla="*/ 419338 w 856994"/>
                <a:gd name="connsiteY285" fmla="*/ 639217 h 859487"/>
                <a:gd name="connsiteX286" fmla="*/ 389521 w 856994"/>
                <a:gd name="connsiteY286" fmla="*/ 649156 h 859487"/>
                <a:gd name="connsiteX287" fmla="*/ 369643 w 856994"/>
                <a:gd name="connsiteY287" fmla="*/ 659095 h 859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</a:cxnLst>
              <a:rect l="l" t="t" r="r" b="b"/>
              <a:pathLst>
                <a:path w="856994" h="859487">
                  <a:moveTo>
                    <a:pt x="121164" y="191956"/>
                  </a:moveTo>
                  <a:cubicBezTo>
                    <a:pt x="180346" y="93320"/>
                    <a:pt x="115445" y="183819"/>
                    <a:pt x="250373" y="82625"/>
                  </a:cubicBezTo>
                  <a:cubicBezTo>
                    <a:pt x="263625" y="72686"/>
                    <a:pt x="276559" y="62307"/>
                    <a:pt x="290130" y="52808"/>
                  </a:cubicBezTo>
                  <a:cubicBezTo>
                    <a:pt x="309702" y="39108"/>
                    <a:pt x="366657" y="-3841"/>
                    <a:pt x="349764" y="13052"/>
                  </a:cubicBezTo>
                  <a:cubicBezTo>
                    <a:pt x="339825" y="22991"/>
                    <a:pt x="331042" y="34240"/>
                    <a:pt x="319947" y="42869"/>
                  </a:cubicBezTo>
                  <a:cubicBezTo>
                    <a:pt x="301089" y="57536"/>
                    <a:pt x="277205" y="65731"/>
                    <a:pt x="260312" y="82625"/>
                  </a:cubicBezTo>
                  <a:cubicBezTo>
                    <a:pt x="250373" y="92564"/>
                    <a:pt x="241590" y="103813"/>
                    <a:pt x="230495" y="112443"/>
                  </a:cubicBezTo>
                  <a:cubicBezTo>
                    <a:pt x="211637" y="127110"/>
                    <a:pt x="187753" y="135305"/>
                    <a:pt x="170860" y="152199"/>
                  </a:cubicBezTo>
                  <a:cubicBezTo>
                    <a:pt x="142535" y="180525"/>
                    <a:pt x="158779" y="166880"/>
                    <a:pt x="121164" y="191956"/>
                  </a:cubicBezTo>
                  <a:cubicBezTo>
                    <a:pt x="114538" y="201895"/>
                    <a:pt x="108748" y="212445"/>
                    <a:pt x="101286" y="221773"/>
                  </a:cubicBezTo>
                  <a:lnTo>
                    <a:pt x="101286" y="221773"/>
                  </a:lnTo>
                  <a:cubicBezTo>
                    <a:pt x="117393" y="207967"/>
                    <a:pt x="134875" y="195823"/>
                    <a:pt x="150982" y="182017"/>
                  </a:cubicBezTo>
                  <a:cubicBezTo>
                    <a:pt x="158097" y="175919"/>
                    <a:pt x="162825" y="166959"/>
                    <a:pt x="170860" y="162138"/>
                  </a:cubicBezTo>
                  <a:cubicBezTo>
                    <a:pt x="179844" y="156748"/>
                    <a:pt x="190738" y="155512"/>
                    <a:pt x="200677" y="152199"/>
                  </a:cubicBezTo>
                  <a:cubicBezTo>
                    <a:pt x="253384" y="99493"/>
                    <a:pt x="204839" y="141751"/>
                    <a:pt x="270251" y="102504"/>
                  </a:cubicBezTo>
                  <a:cubicBezTo>
                    <a:pt x="290737" y="90212"/>
                    <a:pt x="310008" y="75999"/>
                    <a:pt x="329886" y="62747"/>
                  </a:cubicBezTo>
                  <a:cubicBezTo>
                    <a:pt x="339825" y="56121"/>
                    <a:pt x="348372" y="46646"/>
                    <a:pt x="359704" y="42869"/>
                  </a:cubicBezTo>
                  <a:lnTo>
                    <a:pt x="389521" y="32930"/>
                  </a:lnTo>
                  <a:cubicBezTo>
                    <a:pt x="399460" y="22991"/>
                    <a:pt x="414893" y="-10223"/>
                    <a:pt x="419338" y="3112"/>
                  </a:cubicBezTo>
                  <a:cubicBezTo>
                    <a:pt x="425326" y="21075"/>
                    <a:pt x="394183" y="75530"/>
                    <a:pt x="379582" y="92565"/>
                  </a:cubicBezTo>
                  <a:cubicBezTo>
                    <a:pt x="367385" y="106795"/>
                    <a:pt x="352166" y="118217"/>
                    <a:pt x="339825" y="132321"/>
                  </a:cubicBezTo>
                  <a:cubicBezTo>
                    <a:pt x="328917" y="144788"/>
                    <a:pt x="321721" y="160365"/>
                    <a:pt x="310008" y="172078"/>
                  </a:cubicBezTo>
                  <a:cubicBezTo>
                    <a:pt x="298295" y="183791"/>
                    <a:pt x="282632" y="190890"/>
                    <a:pt x="270251" y="201895"/>
                  </a:cubicBezTo>
                  <a:cubicBezTo>
                    <a:pt x="252742" y="217459"/>
                    <a:pt x="237121" y="235026"/>
                    <a:pt x="220556" y="251591"/>
                  </a:cubicBezTo>
                  <a:cubicBezTo>
                    <a:pt x="213930" y="258217"/>
                    <a:pt x="208474" y="266271"/>
                    <a:pt x="200677" y="271469"/>
                  </a:cubicBezTo>
                  <a:lnTo>
                    <a:pt x="170860" y="291347"/>
                  </a:lnTo>
                  <a:cubicBezTo>
                    <a:pt x="147290" y="322775"/>
                    <a:pt x="140300" y="336000"/>
                    <a:pt x="111225" y="360921"/>
                  </a:cubicBezTo>
                  <a:cubicBezTo>
                    <a:pt x="98648" y="371701"/>
                    <a:pt x="83935" y="379830"/>
                    <a:pt x="71469" y="390738"/>
                  </a:cubicBezTo>
                  <a:cubicBezTo>
                    <a:pt x="57364" y="403079"/>
                    <a:pt x="16118" y="440891"/>
                    <a:pt x="31712" y="430495"/>
                  </a:cubicBezTo>
                  <a:cubicBezTo>
                    <a:pt x="82800" y="396436"/>
                    <a:pt x="176025" y="335878"/>
                    <a:pt x="210617" y="301286"/>
                  </a:cubicBezTo>
                  <a:cubicBezTo>
                    <a:pt x="233808" y="278095"/>
                    <a:pt x="249077" y="242083"/>
                    <a:pt x="280191" y="231712"/>
                  </a:cubicBezTo>
                  <a:cubicBezTo>
                    <a:pt x="290130" y="228399"/>
                    <a:pt x="300850" y="226861"/>
                    <a:pt x="310008" y="221773"/>
                  </a:cubicBezTo>
                  <a:cubicBezTo>
                    <a:pt x="360585" y="193675"/>
                    <a:pt x="359361" y="192299"/>
                    <a:pt x="389521" y="162138"/>
                  </a:cubicBezTo>
                  <a:cubicBezTo>
                    <a:pt x="386208" y="178703"/>
                    <a:pt x="386443" y="196397"/>
                    <a:pt x="379582" y="211834"/>
                  </a:cubicBezTo>
                  <a:cubicBezTo>
                    <a:pt x="372854" y="226972"/>
                    <a:pt x="359393" y="238111"/>
                    <a:pt x="349764" y="251591"/>
                  </a:cubicBezTo>
                  <a:cubicBezTo>
                    <a:pt x="342821" y="261311"/>
                    <a:pt x="337752" y="272418"/>
                    <a:pt x="329886" y="281408"/>
                  </a:cubicBezTo>
                  <a:cubicBezTo>
                    <a:pt x="314460" y="299038"/>
                    <a:pt x="293186" y="311612"/>
                    <a:pt x="280191" y="331104"/>
                  </a:cubicBezTo>
                  <a:cubicBezTo>
                    <a:pt x="256290" y="366953"/>
                    <a:pt x="241524" y="393325"/>
                    <a:pt x="200677" y="420556"/>
                  </a:cubicBezTo>
                  <a:cubicBezTo>
                    <a:pt x="190738" y="427182"/>
                    <a:pt x="179850" y="432568"/>
                    <a:pt x="170860" y="440434"/>
                  </a:cubicBezTo>
                  <a:cubicBezTo>
                    <a:pt x="153229" y="455861"/>
                    <a:pt x="137729" y="473564"/>
                    <a:pt x="121164" y="490130"/>
                  </a:cubicBezTo>
                  <a:cubicBezTo>
                    <a:pt x="114538" y="496756"/>
                    <a:pt x="133008" y="475073"/>
                    <a:pt x="141043" y="470252"/>
                  </a:cubicBezTo>
                  <a:cubicBezTo>
                    <a:pt x="157608" y="460313"/>
                    <a:pt x="174440" y="450805"/>
                    <a:pt x="190738" y="440434"/>
                  </a:cubicBezTo>
                  <a:cubicBezTo>
                    <a:pt x="265923" y="392589"/>
                    <a:pt x="224712" y="409232"/>
                    <a:pt x="280191" y="390738"/>
                  </a:cubicBezTo>
                  <a:cubicBezTo>
                    <a:pt x="298337" y="377128"/>
                    <a:pt x="364895" y="326061"/>
                    <a:pt x="379582" y="321165"/>
                  </a:cubicBezTo>
                  <a:lnTo>
                    <a:pt x="409399" y="311225"/>
                  </a:lnTo>
                  <a:cubicBezTo>
                    <a:pt x="396147" y="331103"/>
                    <a:pt x="386536" y="353967"/>
                    <a:pt x="369643" y="370860"/>
                  </a:cubicBezTo>
                  <a:cubicBezTo>
                    <a:pt x="343599" y="396904"/>
                    <a:pt x="282926" y="424158"/>
                    <a:pt x="250373" y="440434"/>
                  </a:cubicBezTo>
                  <a:cubicBezTo>
                    <a:pt x="277881" y="412926"/>
                    <a:pt x="240179" y="449021"/>
                    <a:pt x="310008" y="400678"/>
                  </a:cubicBezTo>
                  <a:cubicBezTo>
                    <a:pt x="337248" y="381820"/>
                    <a:pt x="361955" y="359420"/>
                    <a:pt x="389521" y="341043"/>
                  </a:cubicBezTo>
                  <a:cubicBezTo>
                    <a:pt x="399460" y="334417"/>
                    <a:pt x="408654" y="326507"/>
                    <a:pt x="419338" y="321165"/>
                  </a:cubicBezTo>
                  <a:cubicBezTo>
                    <a:pt x="501637" y="280015"/>
                    <a:pt x="393524" y="348313"/>
                    <a:pt x="478973" y="291347"/>
                  </a:cubicBezTo>
                  <a:cubicBezTo>
                    <a:pt x="475660" y="304599"/>
                    <a:pt x="476274" y="319520"/>
                    <a:pt x="469034" y="331104"/>
                  </a:cubicBezTo>
                  <a:cubicBezTo>
                    <a:pt x="444211" y="370821"/>
                    <a:pt x="434567" y="369097"/>
                    <a:pt x="399460" y="380799"/>
                  </a:cubicBezTo>
                  <a:cubicBezTo>
                    <a:pt x="321969" y="458293"/>
                    <a:pt x="450054" y="332802"/>
                    <a:pt x="349764" y="420556"/>
                  </a:cubicBezTo>
                  <a:cubicBezTo>
                    <a:pt x="269533" y="490758"/>
                    <a:pt x="333709" y="453432"/>
                    <a:pt x="260312" y="490130"/>
                  </a:cubicBezTo>
                  <a:cubicBezTo>
                    <a:pt x="253686" y="500069"/>
                    <a:pt x="248881" y="511500"/>
                    <a:pt x="240434" y="519947"/>
                  </a:cubicBezTo>
                  <a:cubicBezTo>
                    <a:pt x="231987" y="528394"/>
                    <a:pt x="219945" y="532363"/>
                    <a:pt x="210617" y="539825"/>
                  </a:cubicBezTo>
                  <a:cubicBezTo>
                    <a:pt x="203299" y="545679"/>
                    <a:pt x="198056" y="553850"/>
                    <a:pt x="190738" y="559704"/>
                  </a:cubicBezTo>
                  <a:cubicBezTo>
                    <a:pt x="181410" y="567166"/>
                    <a:pt x="154295" y="589521"/>
                    <a:pt x="160921" y="579582"/>
                  </a:cubicBezTo>
                  <a:cubicBezTo>
                    <a:pt x="208428" y="508323"/>
                    <a:pt x="297322" y="493905"/>
                    <a:pt x="359704" y="440434"/>
                  </a:cubicBezTo>
                  <a:cubicBezTo>
                    <a:pt x="372449" y="429510"/>
                    <a:pt x="429634" y="375651"/>
                    <a:pt x="459095" y="360921"/>
                  </a:cubicBezTo>
                  <a:cubicBezTo>
                    <a:pt x="541395" y="319772"/>
                    <a:pt x="433275" y="388072"/>
                    <a:pt x="518730" y="331104"/>
                  </a:cubicBezTo>
                  <a:cubicBezTo>
                    <a:pt x="508882" y="370496"/>
                    <a:pt x="509064" y="386166"/>
                    <a:pt x="478973" y="420556"/>
                  </a:cubicBezTo>
                  <a:cubicBezTo>
                    <a:pt x="468065" y="433022"/>
                    <a:pt x="450930" y="438660"/>
                    <a:pt x="439217" y="450373"/>
                  </a:cubicBezTo>
                  <a:cubicBezTo>
                    <a:pt x="430770" y="458820"/>
                    <a:pt x="427274" y="471263"/>
                    <a:pt x="419338" y="480191"/>
                  </a:cubicBezTo>
                  <a:cubicBezTo>
                    <a:pt x="400662" y="501202"/>
                    <a:pt x="379582" y="519947"/>
                    <a:pt x="359704" y="539825"/>
                  </a:cubicBezTo>
                  <a:lnTo>
                    <a:pt x="329886" y="569643"/>
                  </a:lnTo>
                  <a:cubicBezTo>
                    <a:pt x="319947" y="579582"/>
                    <a:pt x="287782" y="606286"/>
                    <a:pt x="300069" y="599460"/>
                  </a:cubicBezTo>
                  <a:cubicBezTo>
                    <a:pt x="329886" y="582895"/>
                    <a:pt x="360883" y="568295"/>
                    <a:pt x="389521" y="549765"/>
                  </a:cubicBezTo>
                  <a:cubicBezTo>
                    <a:pt x="417336" y="531767"/>
                    <a:pt x="441165" y="508046"/>
                    <a:pt x="469034" y="490130"/>
                  </a:cubicBezTo>
                  <a:cubicBezTo>
                    <a:pt x="509826" y="463907"/>
                    <a:pt x="535971" y="459275"/>
                    <a:pt x="578364" y="440434"/>
                  </a:cubicBezTo>
                  <a:cubicBezTo>
                    <a:pt x="591903" y="434417"/>
                    <a:pt x="604869" y="427182"/>
                    <a:pt x="618121" y="420556"/>
                  </a:cubicBezTo>
                  <a:cubicBezTo>
                    <a:pt x="571275" y="490825"/>
                    <a:pt x="632455" y="406222"/>
                    <a:pt x="558486" y="480191"/>
                  </a:cubicBezTo>
                  <a:cubicBezTo>
                    <a:pt x="543486" y="495191"/>
                    <a:pt x="532699" y="513921"/>
                    <a:pt x="518730" y="529886"/>
                  </a:cubicBezTo>
                  <a:cubicBezTo>
                    <a:pt x="456039" y="601532"/>
                    <a:pt x="521365" y="523539"/>
                    <a:pt x="459095" y="579582"/>
                  </a:cubicBezTo>
                  <a:cubicBezTo>
                    <a:pt x="434717" y="601522"/>
                    <a:pt x="416810" y="630963"/>
                    <a:pt x="389521" y="649156"/>
                  </a:cubicBezTo>
                  <a:cubicBezTo>
                    <a:pt x="379582" y="655782"/>
                    <a:pt x="369032" y="661572"/>
                    <a:pt x="359704" y="669034"/>
                  </a:cubicBezTo>
                  <a:cubicBezTo>
                    <a:pt x="352387" y="674888"/>
                    <a:pt x="333971" y="696229"/>
                    <a:pt x="339825" y="688912"/>
                  </a:cubicBezTo>
                  <a:cubicBezTo>
                    <a:pt x="407142" y="604763"/>
                    <a:pt x="440416" y="575601"/>
                    <a:pt x="538608" y="500069"/>
                  </a:cubicBezTo>
                  <a:cubicBezTo>
                    <a:pt x="676121" y="394290"/>
                    <a:pt x="616268" y="417863"/>
                    <a:pt x="697634" y="390738"/>
                  </a:cubicBezTo>
                  <a:cubicBezTo>
                    <a:pt x="673154" y="439698"/>
                    <a:pt x="663806" y="464323"/>
                    <a:pt x="618121" y="510008"/>
                  </a:cubicBezTo>
                  <a:lnTo>
                    <a:pt x="568425" y="559704"/>
                  </a:lnTo>
                  <a:cubicBezTo>
                    <a:pt x="555173" y="572956"/>
                    <a:pt x="539914" y="584467"/>
                    <a:pt x="528669" y="599460"/>
                  </a:cubicBezTo>
                  <a:cubicBezTo>
                    <a:pt x="518730" y="612712"/>
                    <a:pt x="509933" y="626904"/>
                    <a:pt x="498851" y="639217"/>
                  </a:cubicBezTo>
                  <a:cubicBezTo>
                    <a:pt x="480045" y="660113"/>
                    <a:pt x="454811" y="675462"/>
                    <a:pt x="439217" y="698852"/>
                  </a:cubicBezTo>
                  <a:cubicBezTo>
                    <a:pt x="432591" y="708791"/>
                    <a:pt x="427274" y="719741"/>
                    <a:pt x="419338" y="728669"/>
                  </a:cubicBezTo>
                  <a:cubicBezTo>
                    <a:pt x="400661" y="749680"/>
                    <a:pt x="375298" y="764914"/>
                    <a:pt x="359704" y="788304"/>
                  </a:cubicBezTo>
                  <a:cubicBezTo>
                    <a:pt x="346452" y="808182"/>
                    <a:pt x="309263" y="869306"/>
                    <a:pt x="319947" y="847938"/>
                  </a:cubicBezTo>
                  <a:cubicBezTo>
                    <a:pt x="326573" y="834686"/>
                    <a:pt x="329016" y="818315"/>
                    <a:pt x="339825" y="808182"/>
                  </a:cubicBezTo>
                  <a:cubicBezTo>
                    <a:pt x="543563" y="617179"/>
                    <a:pt x="407772" y="767740"/>
                    <a:pt x="568425" y="639217"/>
                  </a:cubicBezTo>
                  <a:cubicBezTo>
                    <a:pt x="628788" y="590927"/>
                    <a:pt x="597540" y="604605"/>
                    <a:pt x="657877" y="589521"/>
                  </a:cubicBezTo>
                  <a:cubicBezTo>
                    <a:pt x="671129" y="579582"/>
                    <a:pt x="683153" y="567749"/>
                    <a:pt x="697634" y="559704"/>
                  </a:cubicBezTo>
                  <a:cubicBezTo>
                    <a:pt x="728259" y="542690"/>
                    <a:pt x="754333" y="538074"/>
                    <a:pt x="787086" y="529886"/>
                  </a:cubicBezTo>
                  <a:cubicBezTo>
                    <a:pt x="724153" y="592821"/>
                    <a:pt x="708349" y="615053"/>
                    <a:pt x="598243" y="659095"/>
                  </a:cubicBezTo>
                  <a:cubicBezTo>
                    <a:pt x="581678" y="665721"/>
                    <a:pt x="564505" y="670994"/>
                    <a:pt x="548547" y="678973"/>
                  </a:cubicBezTo>
                  <a:cubicBezTo>
                    <a:pt x="471476" y="717509"/>
                    <a:pt x="563862" y="683809"/>
                    <a:pt x="488912" y="708791"/>
                  </a:cubicBezTo>
                  <a:cubicBezTo>
                    <a:pt x="478973" y="715417"/>
                    <a:pt x="470074" y="723964"/>
                    <a:pt x="459095" y="728669"/>
                  </a:cubicBezTo>
                  <a:cubicBezTo>
                    <a:pt x="446539" y="734050"/>
                    <a:pt x="427534" y="749536"/>
                    <a:pt x="419338" y="738608"/>
                  </a:cubicBezTo>
                  <a:cubicBezTo>
                    <a:pt x="396933" y="708735"/>
                    <a:pt x="475776" y="632663"/>
                    <a:pt x="478973" y="629278"/>
                  </a:cubicBezTo>
                  <a:cubicBezTo>
                    <a:pt x="517578" y="588402"/>
                    <a:pt x="559789" y="551026"/>
                    <a:pt x="598243" y="510008"/>
                  </a:cubicBezTo>
                  <a:cubicBezTo>
                    <a:pt x="609572" y="497923"/>
                    <a:pt x="617055" y="482633"/>
                    <a:pt x="628060" y="470252"/>
                  </a:cubicBezTo>
                  <a:cubicBezTo>
                    <a:pt x="643624" y="452743"/>
                    <a:pt x="662084" y="437969"/>
                    <a:pt x="677756" y="420556"/>
                  </a:cubicBezTo>
                  <a:cubicBezTo>
                    <a:pt x="691947" y="404788"/>
                    <a:pt x="702512" y="385860"/>
                    <a:pt x="717512" y="370860"/>
                  </a:cubicBezTo>
                  <a:cubicBezTo>
                    <a:pt x="725959" y="362413"/>
                    <a:pt x="747330" y="362927"/>
                    <a:pt x="747330" y="350982"/>
                  </a:cubicBezTo>
                  <a:cubicBezTo>
                    <a:pt x="747330" y="340505"/>
                    <a:pt x="726992" y="356460"/>
                    <a:pt x="717512" y="360921"/>
                  </a:cubicBezTo>
                  <a:cubicBezTo>
                    <a:pt x="670590" y="383002"/>
                    <a:pt x="626920" y="412287"/>
                    <a:pt x="578364" y="430495"/>
                  </a:cubicBezTo>
                  <a:cubicBezTo>
                    <a:pt x="551860" y="440434"/>
                    <a:pt x="525133" y="449799"/>
                    <a:pt x="498851" y="460312"/>
                  </a:cubicBezTo>
                  <a:cubicBezTo>
                    <a:pt x="458862" y="476308"/>
                    <a:pt x="421366" y="499562"/>
                    <a:pt x="379582" y="510008"/>
                  </a:cubicBezTo>
                  <a:cubicBezTo>
                    <a:pt x="366330" y="513321"/>
                    <a:pt x="352960" y="516194"/>
                    <a:pt x="339825" y="519947"/>
                  </a:cubicBezTo>
                  <a:cubicBezTo>
                    <a:pt x="329751" y="522825"/>
                    <a:pt x="320115" y="527129"/>
                    <a:pt x="310008" y="529886"/>
                  </a:cubicBezTo>
                  <a:cubicBezTo>
                    <a:pt x="283651" y="537075"/>
                    <a:pt x="256413" y="541126"/>
                    <a:pt x="230495" y="549765"/>
                  </a:cubicBezTo>
                  <a:lnTo>
                    <a:pt x="170860" y="569643"/>
                  </a:lnTo>
                  <a:cubicBezTo>
                    <a:pt x="274938" y="435829"/>
                    <a:pt x="201440" y="515999"/>
                    <a:pt x="339825" y="400678"/>
                  </a:cubicBezTo>
                  <a:cubicBezTo>
                    <a:pt x="347024" y="394679"/>
                    <a:pt x="351907" y="385997"/>
                    <a:pt x="359704" y="380799"/>
                  </a:cubicBezTo>
                  <a:cubicBezTo>
                    <a:pt x="391851" y="359368"/>
                    <a:pt x="431776" y="348486"/>
                    <a:pt x="459095" y="321165"/>
                  </a:cubicBezTo>
                  <a:cubicBezTo>
                    <a:pt x="465721" y="314539"/>
                    <a:pt x="471656" y="307140"/>
                    <a:pt x="478973" y="301286"/>
                  </a:cubicBezTo>
                  <a:cubicBezTo>
                    <a:pt x="488301" y="293824"/>
                    <a:pt x="515958" y="271852"/>
                    <a:pt x="508791" y="281408"/>
                  </a:cubicBezTo>
                  <a:cubicBezTo>
                    <a:pt x="491924" y="303898"/>
                    <a:pt x="470914" y="323241"/>
                    <a:pt x="449156" y="341043"/>
                  </a:cubicBezTo>
                  <a:cubicBezTo>
                    <a:pt x="412712" y="370860"/>
                    <a:pt x="377495" y="402243"/>
                    <a:pt x="339825" y="430495"/>
                  </a:cubicBezTo>
                  <a:cubicBezTo>
                    <a:pt x="326573" y="440434"/>
                    <a:pt x="312794" y="449707"/>
                    <a:pt x="300069" y="460312"/>
                  </a:cubicBezTo>
                  <a:cubicBezTo>
                    <a:pt x="292870" y="466311"/>
                    <a:pt x="287688" y="474568"/>
                    <a:pt x="280191" y="480191"/>
                  </a:cubicBezTo>
                  <a:cubicBezTo>
                    <a:pt x="261079" y="494525"/>
                    <a:pt x="220556" y="519947"/>
                    <a:pt x="220556" y="519947"/>
                  </a:cubicBezTo>
                  <a:cubicBezTo>
                    <a:pt x="225110" y="469853"/>
                    <a:pt x="225431" y="390928"/>
                    <a:pt x="250373" y="341043"/>
                  </a:cubicBezTo>
                  <a:cubicBezTo>
                    <a:pt x="259860" y="322069"/>
                    <a:pt x="276878" y="307912"/>
                    <a:pt x="290130" y="291347"/>
                  </a:cubicBezTo>
                  <a:cubicBezTo>
                    <a:pt x="307072" y="240521"/>
                    <a:pt x="304768" y="236955"/>
                    <a:pt x="359704" y="182017"/>
                  </a:cubicBezTo>
                  <a:cubicBezTo>
                    <a:pt x="366330" y="175391"/>
                    <a:pt x="388472" y="159175"/>
                    <a:pt x="379582" y="162138"/>
                  </a:cubicBezTo>
                  <a:cubicBezTo>
                    <a:pt x="361255" y="168247"/>
                    <a:pt x="346268" y="181717"/>
                    <a:pt x="329886" y="191956"/>
                  </a:cubicBezTo>
                  <a:cubicBezTo>
                    <a:pt x="293255" y="214850"/>
                    <a:pt x="260260" y="244514"/>
                    <a:pt x="220556" y="261530"/>
                  </a:cubicBezTo>
                  <a:cubicBezTo>
                    <a:pt x="197365" y="271469"/>
                    <a:pt x="172973" y="278977"/>
                    <a:pt x="150982" y="291347"/>
                  </a:cubicBezTo>
                  <a:cubicBezTo>
                    <a:pt x="119748" y="308916"/>
                    <a:pt x="61530" y="350982"/>
                    <a:pt x="61530" y="350982"/>
                  </a:cubicBezTo>
                  <a:cubicBezTo>
                    <a:pt x="78095" y="321165"/>
                    <a:pt x="92304" y="289911"/>
                    <a:pt x="111225" y="261530"/>
                  </a:cubicBezTo>
                  <a:cubicBezTo>
                    <a:pt x="137115" y="222694"/>
                    <a:pt x="211868" y="148351"/>
                    <a:pt x="240434" y="122382"/>
                  </a:cubicBezTo>
                  <a:cubicBezTo>
                    <a:pt x="249273" y="114347"/>
                    <a:pt x="261323" y="110440"/>
                    <a:pt x="270251" y="102504"/>
                  </a:cubicBezTo>
                  <a:cubicBezTo>
                    <a:pt x="291262" y="83827"/>
                    <a:pt x="342458" y="17725"/>
                    <a:pt x="329886" y="42869"/>
                  </a:cubicBezTo>
                  <a:cubicBezTo>
                    <a:pt x="323260" y="56121"/>
                    <a:pt x="319493" y="71243"/>
                    <a:pt x="310008" y="82625"/>
                  </a:cubicBezTo>
                  <a:cubicBezTo>
                    <a:pt x="302361" y="91802"/>
                    <a:pt x="289261" y="94730"/>
                    <a:pt x="280191" y="102504"/>
                  </a:cubicBezTo>
                  <a:cubicBezTo>
                    <a:pt x="265961" y="114701"/>
                    <a:pt x="254538" y="129919"/>
                    <a:pt x="240434" y="142260"/>
                  </a:cubicBezTo>
                  <a:cubicBezTo>
                    <a:pt x="220706" y="159521"/>
                    <a:pt x="193127" y="177112"/>
                    <a:pt x="170860" y="191956"/>
                  </a:cubicBezTo>
                  <a:cubicBezTo>
                    <a:pt x="109981" y="283274"/>
                    <a:pt x="193178" y="171700"/>
                    <a:pt x="121164" y="231712"/>
                  </a:cubicBezTo>
                  <a:cubicBezTo>
                    <a:pt x="48956" y="291885"/>
                    <a:pt x="129897" y="258619"/>
                    <a:pt x="61530" y="281408"/>
                  </a:cubicBezTo>
                  <a:cubicBezTo>
                    <a:pt x="48278" y="291347"/>
                    <a:pt x="34499" y="300620"/>
                    <a:pt x="21773" y="311225"/>
                  </a:cubicBezTo>
                  <a:cubicBezTo>
                    <a:pt x="14574" y="317224"/>
                    <a:pt x="-6356" y="335547"/>
                    <a:pt x="1895" y="331104"/>
                  </a:cubicBezTo>
                  <a:cubicBezTo>
                    <a:pt x="52923" y="303628"/>
                    <a:pt x="99146" y="267570"/>
                    <a:pt x="150982" y="241652"/>
                  </a:cubicBezTo>
                  <a:cubicBezTo>
                    <a:pt x="184112" y="225087"/>
                    <a:pt x="216438" y="206803"/>
                    <a:pt x="250373" y="191956"/>
                  </a:cubicBezTo>
                  <a:cubicBezTo>
                    <a:pt x="269570" y="183557"/>
                    <a:pt x="290130" y="178704"/>
                    <a:pt x="310008" y="172078"/>
                  </a:cubicBezTo>
                  <a:cubicBezTo>
                    <a:pt x="324932" y="162128"/>
                    <a:pt x="383107" y="113191"/>
                    <a:pt x="329886" y="201895"/>
                  </a:cubicBezTo>
                  <a:cubicBezTo>
                    <a:pt x="307125" y="239830"/>
                    <a:pt x="271604" y="254134"/>
                    <a:pt x="240434" y="281408"/>
                  </a:cubicBezTo>
                  <a:cubicBezTo>
                    <a:pt x="226329" y="293749"/>
                    <a:pt x="215312" y="309457"/>
                    <a:pt x="200677" y="321165"/>
                  </a:cubicBezTo>
                  <a:cubicBezTo>
                    <a:pt x="182022" y="336089"/>
                    <a:pt x="157936" y="344028"/>
                    <a:pt x="141043" y="360921"/>
                  </a:cubicBezTo>
                  <a:lnTo>
                    <a:pt x="101286" y="400678"/>
                  </a:lnTo>
                  <a:cubicBezTo>
                    <a:pt x="162708" y="339256"/>
                    <a:pt x="163934" y="332408"/>
                    <a:pt x="240434" y="281408"/>
                  </a:cubicBezTo>
                  <a:cubicBezTo>
                    <a:pt x="252762" y="273189"/>
                    <a:pt x="267863" y="269749"/>
                    <a:pt x="280191" y="261530"/>
                  </a:cubicBezTo>
                  <a:cubicBezTo>
                    <a:pt x="282541" y="259963"/>
                    <a:pt x="401562" y="168063"/>
                    <a:pt x="419338" y="162138"/>
                  </a:cubicBezTo>
                  <a:lnTo>
                    <a:pt x="449156" y="152199"/>
                  </a:lnTo>
                  <a:cubicBezTo>
                    <a:pt x="459095" y="145573"/>
                    <a:pt x="467994" y="137026"/>
                    <a:pt x="478973" y="132321"/>
                  </a:cubicBezTo>
                  <a:cubicBezTo>
                    <a:pt x="491529" y="126940"/>
                    <a:pt x="516051" y="108987"/>
                    <a:pt x="518730" y="122382"/>
                  </a:cubicBezTo>
                  <a:cubicBezTo>
                    <a:pt x="523089" y="144175"/>
                    <a:pt x="503140" y="164944"/>
                    <a:pt x="488912" y="182017"/>
                  </a:cubicBezTo>
                  <a:cubicBezTo>
                    <a:pt x="469358" y="205482"/>
                    <a:pt x="440936" y="220054"/>
                    <a:pt x="419338" y="241652"/>
                  </a:cubicBezTo>
                  <a:cubicBezTo>
                    <a:pt x="410891" y="250099"/>
                    <a:pt x="407907" y="263022"/>
                    <a:pt x="399460" y="271469"/>
                  </a:cubicBezTo>
                  <a:cubicBezTo>
                    <a:pt x="355833" y="315096"/>
                    <a:pt x="369386" y="287307"/>
                    <a:pt x="329886" y="321165"/>
                  </a:cubicBezTo>
                  <a:cubicBezTo>
                    <a:pt x="269859" y="372617"/>
                    <a:pt x="315100" y="352598"/>
                    <a:pt x="260312" y="370860"/>
                  </a:cubicBezTo>
                  <a:cubicBezTo>
                    <a:pt x="250373" y="380799"/>
                    <a:pt x="241374" y="391777"/>
                    <a:pt x="230495" y="400678"/>
                  </a:cubicBezTo>
                  <a:cubicBezTo>
                    <a:pt x="204854" y="421657"/>
                    <a:pt x="174409" y="436885"/>
                    <a:pt x="150982" y="460312"/>
                  </a:cubicBezTo>
                  <a:cubicBezTo>
                    <a:pt x="137730" y="473564"/>
                    <a:pt x="95090" y="509603"/>
                    <a:pt x="111225" y="500069"/>
                  </a:cubicBezTo>
                  <a:cubicBezTo>
                    <a:pt x="288975" y="395035"/>
                    <a:pt x="279116" y="389529"/>
                    <a:pt x="419338" y="331104"/>
                  </a:cubicBezTo>
                  <a:cubicBezTo>
                    <a:pt x="429009" y="327074"/>
                    <a:pt x="439217" y="324478"/>
                    <a:pt x="449156" y="321165"/>
                  </a:cubicBezTo>
                  <a:cubicBezTo>
                    <a:pt x="483850" y="286469"/>
                    <a:pt x="460144" y="304249"/>
                    <a:pt x="528669" y="281408"/>
                  </a:cubicBezTo>
                  <a:lnTo>
                    <a:pt x="558486" y="271469"/>
                  </a:lnTo>
                  <a:cubicBezTo>
                    <a:pt x="521123" y="346195"/>
                    <a:pt x="558570" y="288576"/>
                    <a:pt x="459095" y="360921"/>
                  </a:cubicBezTo>
                  <a:cubicBezTo>
                    <a:pt x="447727" y="369188"/>
                    <a:pt x="440075" y="381739"/>
                    <a:pt x="429277" y="390738"/>
                  </a:cubicBezTo>
                  <a:cubicBezTo>
                    <a:pt x="420100" y="398385"/>
                    <a:pt x="409016" y="403450"/>
                    <a:pt x="399460" y="410617"/>
                  </a:cubicBezTo>
                  <a:cubicBezTo>
                    <a:pt x="305023" y="481445"/>
                    <a:pt x="387356" y="425310"/>
                    <a:pt x="319947" y="470252"/>
                  </a:cubicBezTo>
                  <a:cubicBezTo>
                    <a:pt x="313321" y="480191"/>
                    <a:pt x="309397" y="492607"/>
                    <a:pt x="300069" y="500069"/>
                  </a:cubicBezTo>
                  <a:cubicBezTo>
                    <a:pt x="291888" y="506614"/>
                    <a:pt x="279348" y="504810"/>
                    <a:pt x="270251" y="510008"/>
                  </a:cubicBezTo>
                  <a:cubicBezTo>
                    <a:pt x="255869" y="518226"/>
                    <a:pt x="243220" y="529220"/>
                    <a:pt x="230495" y="539825"/>
                  </a:cubicBezTo>
                  <a:cubicBezTo>
                    <a:pt x="223296" y="545824"/>
                    <a:pt x="217934" y="553850"/>
                    <a:pt x="210617" y="559704"/>
                  </a:cubicBezTo>
                  <a:cubicBezTo>
                    <a:pt x="201289" y="567166"/>
                    <a:pt x="173337" y="588910"/>
                    <a:pt x="180799" y="579582"/>
                  </a:cubicBezTo>
                  <a:cubicBezTo>
                    <a:pt x="220330" y="530168"/>
                    <a:pt x="283598" y="478486"/>
                    <a:pt x="339825" y="450373"/>
                  </a:cubicBezTo>
                  <a:cubicBezTo>
                    <a:pt x="359703" y="440434"/>
                    <a:pt x="380263" y="431754"/>
                    <a:pt x="399460" y="420556"/>
                  </a:cubicBezTo>
                  <a:cubicBezTo>
                    <a:pt x="496773" y="363790"/>
                    <a:pt x="421140" y="398179"/>
                    <a:pt x="508791" y="350982"/>
                  </a:cubicBezTo>
                  <a:cubicBezTo>
                    <a:pt x="534882" y="336933"/>
                    <a:pt x="560192" y="320596"/>
                    <a:pt x="588304" y="311225"/>
                  </a:cubicBezTo>
                  <a:lnTo>
                    <a:pt x="647938" y="291347"/>
                  </a:lnTo>
                  <a:cubicBezTo>
                    <a:pt x="657877" y="288034"/>
                    <a:pt x="667483" y="283463"/>
                    <a:pt x="677756" y="281408"/>
                  </a:cubicBezTo>
                  <a:lnTo>
                    <a:pt x="727451" y="271469"/>
                  </a:lnTo>
                  <a:cubicBezTo>
                    <a:pt x="744016" y="274782"/>
                    <a:pt x="783421" y="265723"/>
                    <a:pt x="777147" y="281408"/>
                  </a:cubicBezTo>
                  <a:cubicBezTo>
                    <a:pt x="761486" y="320560"/>
                    <a:pt x="717512" y="341043"/>
                    <a:pt x="687695" y="370860"/>
                  </a:cubicBezTo>
                  <a:cubicBezTo>
                    <a:pt x="638468" y="420087"/>
                    <a:pt x="627982" y="433860"/>
                    <a:pt x="558486" y="480191"/>
                  </a:cubicBezTo>
                  <a:cubicBezTo>
                    <a:pt x="548547" y="486817"/>
                    <a:pt x="537846" y="492422"/>
                    <a:pt x="528669" y="500069"/>
                  </a:cubicBezTo>
                  <a:cubicBezTo>
                    <a:pt x="517871" y="509067"/>
                    <a:pt x="509649" y="520887"/>
                    <a:pt x="498851" y="529886"/>
                  </a:cubicBezTo>
                  <a:cubicBezTo>
                    <a:pt x="489674" y="537533"/>
                    <a:pt x="478211" y="542118"/>
                    <a:pt x="469034" y="549765"/>
                  </a:cubicBezTo>
                  <a:cubicBezTo>
                    <a:pt x="458236" y="558763"/>
                    <a:pt x="450312" y="570953"/>
                    <a:pt x="439217" y="579582"/>
                  </a:cubicBezTo>
                  <a:cubicBezTo>
                    <a:pt x="420359" y="594249"/>
                    <a:pt x="396475" y="602444"/>
                    <a:pt x="379582" y="619338"/>
                  </a:cubicBezTo>
                  <a:cubicBezTo>
                    <a:pt x="372956" y="625964"/>
                    <a:pt x="357431" y="648308"/>
                    <a:pt x="359704" y="639217"/>
                  </a:cubicBezTo>
                  <a:cubicBezTo>
                    <a:pt x="370604" y="595616"/>
                    <a:pt x="396826" y="567640"/>
                    <a:pt x="429277" y="539825"/>
                  </a:cubicBezTo>
                  <a:cubicBezTo>
                    <a:pt x="438347" y="532051"/>
                    <a:pt x="449375" y="526890"/>
                    <a:pt x="459095" y="519947"/>
                  </a:cubicBezTo>
                  <a:cubicBezTo>
                    <a:pt x="472575" y="510319"/>
                    <a:pt x="486274" y="500910"/>
                    <a:pt x="498851" y="490130"/>
                  </a:cubicBezTo>
                  <a:cubicBezTo>
                    <a:pt x="571701" y="427687"/>
                    <a:pt x="481781" y="489944"/>
                    <a:pt x="568425" y="440434"/>
                  </a:cubicBezTo>
                  <a:cubicBezTo>
                    <a:pt x="578797" y="434507"/>
                    <a:pt x="609223" y="415850"/>
                    <a:pt x="598243" y="420556"/>
                  </a:cubicBezTo>
                  <a:cubicBezTo>
                    <a:pt x="564197" y="435147"/>
                    <a:pt x="530614" y="451194"/>
                    <a:pt x="498851" y="470252"/>
                  </a:cubicBezTo>
                  <a:cubicBezTo>
                    <a:pt x="482286" y="480191"/>
                    <a:pt x="465538" y="489831"/>
                    <a:pt x="449156" y="500069"/>
                  </a:cubicBezTo>
                  <a:cubicBezTo>
                    <a:pt x="439026" y="506400"/>
                    <a:pt x="430022" y="514605"/>
                    <a:pt x="419338" y="519947"/>
                  </a:cubicBezTo>
                  <a:cubicBezTo>
                    <a:pt x="409967" y="524632"/>
                    <a:pt x="399460" y="526573"/>
                    <a:pt x="389521" y="529886"/>
                  </a:cubicBezTo>
                  <a:cubicBezTo>
                    <a:pt x="320447" y="575938"/>
                    <a:pt x="407257" y="521019"/>
                    <a:pt x="310008" y="569643"/>
                  </a:cubicBezTo>
                  <a:cubicBezTo>
                    <a:pt x="216119" y="616587"/>
                    <a:pt x="297733" y="586986"/>
                    <a:pt x="230495" y="609399"/>
                  </a:cubicBezTo>
                  <a:cubicBezTo>
                    <a:pt x="155637" y="659305"/>
                    <a:pt x="250773" y="600709"/>
                    <a:pt x="160921" y="639217"/>
                  </a:cubicBezTo>
                  <a:cubicBezTo>
                    <a:pt x="149942" y="643922"/>
                    <a:pt x="140432" y="651633"/>
                    <a:pt x="131104" y="659095"/>
                  </a:cubicBezTo>
                  <a:cubicBezTo>
                    <a:pt x="123787" y="664949"/>
                    <a:pt x="103908" y="684827"/>
                    <a:pt x="111225" y="678973"/>
                  </a:cubicBezTo>
                  <a:cubicBezTo>
                    <a:pt x="191405" y="614827"/>
                    <a:pt x="174862" y="614212"/>
                    <a:pt x="270251" y="559704"/>
                  </a:cubicBezTo>
                  <a:cubicBezTo>
                    <a:pt x="285742" y="550852"/>
                    <a:pt x="303748" y="547302"/>
                    <a:pt x="319947" y="539825"/>
                  </a:cubicBezTo>
                  <a:cubicBezTo>
                    <a:pt x="541076" y="437765"/>
                    <a:pt x="270857" y="555184"/>
                    <a:pt x="469034" y="470252"/>
                  </a:cubicBezTo>
                  <a:cubicBezTo>
                    <a:pt x="525916" y="413368"/>
                    <a:pt x="466613" y="461119"/>
                    <a:pt x="558486" y="430495"/>
                  </a:cubicBezTo>
                  <a:cubicBezTo>
                    <a:pt x="569818" y="426718"/>
                    <a:pt x="577620" y="415959"/>
                    <a:pt x="588304" y="410617"/>
                  </a:cubicBezTo>
                  <a:cubicBezTo>
                    <a:pt x="604188" y="402675"/>
                    <a:pt x="643021" y="394983"/>
                    <a:pt x="657877" y="390738"/>
                  </a:cubicBezTo>
                  <a:cubicBezTo>
                    <a:pt x="667951" y="387860"/>
                    <a:pt x="677756" y="384112"/>
                    <a:pt x="687695" y="380799"/>
                  </a:cubicBezTo>
                  <a:cubicBezTo>
                    <a:pt x="549964" y="518530"/>
                    <a:pt x="696446" y="381690"/>
                    <a:pt x="578364" y="470252"/>
                  </a:cubicBezTo>
                  <a:cubicBezTo>
                    <a:pt x="553929" y="488579"/>
                    <a:pt x="533904" y="512500"/>
                    <a:pt x="508791" y="529886"/>
                  </a:cubicBezTo>
                  <a:cubicBezTo>
                    <a:pt x="490518" y="542537"/>
                    <a:pt x="468003" y="547925"/>
                    <a:pt x="449156" y="559704"/>
                  </a:cubicBezTo>
                  <a:cubicBezTo>
                    <a:pt x="441210" y="564671"/>
                    <a:pt x="436774" y="573960"/>
                    <a:pt x="429277" y="579582"/>
                  </a:cubicBezTo>
                  <a:cubicBezTo>
                    <a:pt x="410165" y="593916"/>
                    <a:pt x="388755" y="605004"/>
                    <a:pt x="369643" y="619338"/>
                  </a:cubicBezTo>
                  <a:cubicBezTo>
                    <a:pt x="278300" y="687845"/>
                    <a:pt x="319752" y="664164"/>
                    <a:pt x="250373" y="698852"/>
                  </a:cubicBezTo>
                  <a:cubicBezTo>
                    <a:pt x="243747" y="702165"/>
                    <a:pt x="265013" y="694150"/>
                    <a:pt x="270251" y="688912"/>
                  </a:cubicBezTo>
                  <a:cubicBezTo>
                    <a:pt x="302411" y="656753"/>
                    <a:pt x="331118" y="624388"/>
                    <a:pt x="369643" y="599460"/>
                  </a:cubicBezTo>
                  <a:cubicBezTo>
                    <a:pt x="408285" y="574456"/>
                    <a:pt x="452091" y="557501"/>
                    <a:pt x="488912" y="529886"/>
                  </a:cubicBezTo>
                  <a:cubicBezTo>
                    <a:pt x="502164" y="519947"/>
                    <a:pt x="513853" y="507477"/>
                    <a:pt x="528669" y="500069"/>
                  </a:cubicBezTo>
                  <a:cubicBezTo>
                    <a:pt x="540887" y="493960"/>
                    <a:pt x="555173" y="493443"/>
                    <a:pt x="568425" y="490130"/>
                  </a:cubicBezTo>
                  <a:cubicBezTo>
                    <a:pt x="581677" y="480191"/>
                    <a:pt x="594135" y="469092"/>
                    <a:pt x="608182" y="460312"/>
                  </a:cubicBezTo>
                  <a:cubicBezTo>
                    <a:pt x="636255" y="442766"/>
                    <a:pt x="648770" y="440157"/>
                    <a:pt x="677756" y="430495"/>
                  </a:cubicBezTo>
                  <a:cubicBezTo>
                    <a:pt x="687695" y="423869"/>
                    <a:pt x="696889" y="415959"/>
                    <a:pt x="707573" y="410617"/>
                  </a:cubicBezTo>
                  <a:cubicBezTo>
                    <a:pt x="731346" y="398730"/>
                    <a:pt x="761277" y="389402"/>
                    <a:pt x="787086" y="380799"/>
                  </a:cubicBezTo>
                  <a:cubicBezTo>
                    <a:pt x="767208" y="403990"/>
                    <a:pt x="747744" y="427543"/>
                    <a:pt x="727451" y="450373"/>
                  </a:cubicBezTo>
                  <a:cubicBezTo>
                    <a:pt x="721225" y="457377"/>
                    <a:pt x="714890" y="464398"/>
                    <a:pt x="707573" y="470252"/>
                  </a:cubicBezTo>
                  <a:cubicBezTo>
                    <a:pt x="698245" y="477714"/>
                    <a:pt x="687695" y="483504"/>
                    <a:pt x="677756" y="490130"/>
                  </a:cubicBezTo>
                  <a:cubicBezTo>
                    <a:pt x="636101" y="552609"/>
                    <a:pt x="685377" y="489383"/>
                    <a:pt x="618121" y="539825"/>
                  </a:cubicBezTo>
                  <a:cubicBezTo>
                    <a:pt x="542657" y="596423"/>
                    <a:pt x="611963" y="568382"/>
                    <a:pt x="548547" y="589521"/>
                  </a:cubicBezTo>
                  <a:cubicBezTo>
                    <a:pt x="541921" y="599460"/>
                    <a:pt x="537116" y="610891"/>
                    <a:pt x="528669" y="619338"/>
                  </a:cubicBezTo>
                  <a:cubicBezTo>
                    <a:pt x="520222" y="627785"/>
                    <a:pt x="508572" y="632274"/>
                    <a:pt x="498851" y="639217"/>
                  </a:cubicBezTo>
                  <a:cubicBezTo>
                    <a:pt x="485372" y="648845"/>
                    <a:pt x="472878" y="659845"/>
                    <a:pt x="459095" y="669034"/>
                  </a:cubicBezTo>
                  <a:cubicBezTo>
                    <a:pt x="443021" y="679750"/>
                    <a:pt x="424854" y="687261"/>
                    <a:pt x="409399" y="698852"/>
                  </a:cubicBezTo>
                  <a:cubicBezTo>
                    <a:pt x="398154" y="707286"/>
                    <a:pt x="379582" y="714613"/>
                    <a:pt x="379582" y="728669"/>
                  </a:cubicBezTo>
                  <a:cubicBezTo>
                    <a:pt x="379582" y="740614"/>
                    <a:pt x="399460" y="715417"/>
                    <a:pt x="409399" y="708791"/>
                  </a:cubicBezTo>
                  <a:lnTo>
                    <a:pt x="439217" y="688912"/>
                  </a:lnTo>
                  <a:cubicBezTo>
                    <a:pt x="524662" y="631948"/>
                    <a:pt x="416558" y="700241"/>
                    <a:pt x="498851" y="659095"/>
                  </a:cubicBezTo>
                  <a:cubicBezTo>
                    <a:pt x="516130" y="650456"/>
                    <a:pt x="530960" y="637272"/>
                    <a:pt x="548547" y="629278"/>
                  </a:cubicBezTo>
                  <a:cubicBezTo>
                    <a:pt x="567623" y="620607"/>
                    <a:pt x="608182" y="609399"/>
                    <a:pt x="608182" y="609399"/>
                  </a:cubicBezTo>
                  <a:cubicBezTo>
                    <a:pt x="618121" y="602773"/>
                    <a:pt x="643341" y="578837"/>
                    <a:pt x="637999" y="589521"/>
                  </a:cubicBezTo>
                  <a:cubicBezTo>
                    <a:pt x="596526" y="672469"/>
                    <a:pt x="538166" y="659537"/>
                    <a:pt x="469034" y="728669"/>
                  </a:cubicBezTo>
                  <a:lnTo>
                    <a:pt x="419338" y="778365"/>
                  </a:lnTo>
                  <a:cubicBezTo>
                    <a:pt x="356164" y="841539"/>
                    <a:pt x="426274" y="774241"/>
                    <a:pt x="349764" y="837999"/>
                  </a:cubicBezTo>
                  <a:cubicBezTo>
                    <a:pt x="342565" y="843998"/>
                    <a:pt x="321851" y="862699"/>
                    <a:pt x="329886" y="857878"/>
                  </a:cubicBezTo>
                  <a:cubicBezTo>
                    <a:pt x="504822" y="752919"/>
                    <a:pt x="325462" y="845180"/>
                    <a:pt x="439217" y="788304"/>
                  </a:cubicBezTo>
                  <a:cubicBezTo>
                    <a:pt x="455782" y="771739"/>
                    <a:pt x="468824" y="750661"/>
                    <a:pt x="488912" y="738608"/>
                  </a:cubicBezTo>
                  <a:cubicBezTo>
                    <a:pt x="519510" y="720249"/>
                    <a:pt x="588304" y="698852"/>
                    <a:pt x="588304" y="698852"/>
                  </a:cubicBezTo>
                  <a:cubicBezTo>
                    <a:pt x="606215" y="680941"/>
                    <a:pt x="623722" y="659534"/>
                    <a:pt x="647938" y="649156"/>
                  </a:cubicBezTo>
                  <a:cubicBezTo>
                    <a:pt x="660494" y="643775"/>
                    <a:pt x="674443" y="642530"/>
                    <a:pt x="687695" y="639217"/>
                  </a:cubicBezTo>
                  <a:cubicBezTo>
                    <a:pt x="694321" y="632591"/>
                    <a:pt x="699538" y="624159"/>
                    <a:pt x="707573" y="619338"/>
                  </a:cubicBezTo>
                  <a:cubicBezTo>
                    <a:pt x="716557" y="613948"/>
                    <a:pt x="727581" y="613078"/>
                    <a:pt x="737391" y="609399"/>
                  </a:cubicBezTo>
                  <a:cubicBezTo>
                    <a:pt x="812247" y="581328"/>
                    <a:pt x="760224" y="596236"/>
                    <a:pt x="826843" y="579582"/>
                  </a:cubicBezTo>
                  <a:cubicBezTo>
                    <a:pt x="887268" y="539299"/>
                    <a:pt x="846172" y="565167"/>
                    <a:pt x="797025" y="609399"/>
                  </a:cubicBezTo>
                  <a:cubicBezTo>
                    <a:pt x="783095" y="621936"/>
                    <a:pt x="772063" y="637650"/>
                    <a:pt x="757269" y="649156"/>
                  </a:cubicBezTo>
                  <a:cubicBezTo>
                    <a:pt x="742020" y="661016"/>
                    <a:pt x="723293" y="667744"/>
                    <a:pt x="707573" y="678973"/>
                  </a:cubicBezTo>
                  <a:cubicBezTo>
                    <a:pt x="699948" y="684420"/>
                    <a:pt x="694894" y="692853"/>
                    <a:pt x="687695" y="698852"/>
                  </a:cubicBezTo>
                  <a:cubicBezTo>
                    <a:pt x="627242" y="749230"/>
                    <a:pt x="669754" y="709822"/>
                    <a:pt x="618121" y="748547"/>
                  </a:cubicBezTo>
                  <a:cubicBezTo>
                    <a:pt x="603492" y="759518"/>
                    <a:pt x="561078" y="796947"/>
                    <a:pt x="538608" y="808182"/>
                  </a:cubicBezTo>
                  <a:cubicBezTo>
                    <a:pt x="529237" y="812867"/>
                    <a:pt x="518421" y="813994"/>
                    <a:pt x="508791" y="818121"/>
                  </a:cubicBezTo>
                  <a:cubicBezTo>
                    <a:pt x="495172" y="823957"/>
                    <a:pt x="482286" y="831373"/>
                    <a:pt x="469034" y="837999"/>
                  </a:cubicBezTo>
                  <a:cubicBezTo>
                    <a:pt x="462408" y="844625"/>
                    <a:pt x="443534" y="865375"/>
                    <a:pt x="449156" y="857878"/>
                  </a:cubicBezTo>
                  <a:cubicBezTo>
                    <a:pt x="464681" y="837178"/>
                    <a:pt x="482687" y="818449"/>
                    <a:pt x="498851" y="798243"/>
                  </a:cubicBezTo>
                  <a:cubicBezTo>
                    <a:pt x="509199" y="785308"/>
                    <a:pt x="515272" y="768229"/>
                    <a:pt x="528669" y="758486"/>
                  </a:cubicBezTo>
                  <a:cubicBezTo>
                    <a:pt x="552634" y="741057"/>
                    <a:pt x="582586" y="733661"/>
                    <a:pt x="608182" y="718730"/>
                  </a:cubicBezTo>
                  <a:cubicBezTo>
                    <a:pt x="622491" y="710383"/>
                    <a:pt x="634458" y="698540"/>
                    <a:pt x="647938" y="688912"/>
                  </a:cubicBezTo>
                  <a:cubicBezTo>
                    <a:pt x="657658" y="681969"/>
                    <a:pt x="666840" y="673885"/>
                    <a:pt x="677756" y="669034"/>
                  </a:cubicBezTo>
                  <a:cubicBezTo>
                    <a:pt x="696904" y="660524"/>
                    <a:pt x="756650" y="640902"/>
                    <a:pt x="737391" y="649156"/>
                  </a:cubicBezTo>
                  <a:cubicBezTo>
                    <a:pt x="714200" y="659095"/>
                    <a:pt x="690385" y="667689"/>
                    <a:pt x="667817" y="678973"/>
                  </a:cubicBezTo>
                  <a:cubicBezTo>
                    <a:pt x="650538" y="687612"/>
                    <a:pt x="635708" y="700797"/>
                    <a:pt x="618121" y="708791"/>
                  </a:cubicBezTo>
                  <a:cubicBezTo>
                    <a:pt x="599046" y="717462"/>
                    <a:pt x="558486" y="728669"/>
                    <a:pt x="558486" y="728669"/>
                  </a:cubicBezTo>
                  <a:cubicBezTo>
                    <a:pt x="561799" y="695539"/>
                    <a:pt x="560350" y="661579"/>
                    <a:pt x="568425" y="629278"/>
                  </a:cubicBezTo>
                  <a:cubicBezTo>
                    <a:pt x="570698" y="620187"/>
                    <a:pt x="583106" y="617196"/>
                    <a:pt x="588304" y="609399"/>
                  </a:cubicBezTo>
                  <a:cubicBezTo>
                    <a:pt x="686397" y="462261"/>
                    <a:pt x="529467" y="670066"/>
                    <a:pt x="637999" y="539825"/>
                  </a:cubicBezTo>
                  <a:cubicBezTo>
                    <a:pt x="651543" y="523571"/>
                    <a:pt x="658477" y="501697"/>
                    <a:pt x="677756" y="490130"/>
                  </a:cubicBezTo>
                  <a:cubicBezTo>
                    <a:pt x="686740" y="484740"/>
                    <a:pt x="716944" y="475506"/>
                    <a:pt x="707573" y="480191"/>
                  </a:cubicBezTo>
                  <a:cubicBezTo>
                    <a:pt x="685005" y="491475"/>
                    <a:pt x="661426" y="500637"/>
                    <a:pt x="637999" y="510008"/>
                  </a:cubicBezTo>
                  <a:cubicBezTo>
                    <a:pt x="628272" y="513899"/>
                    <a:pt x="617379" y="514930"/>
                    <a:pt x="608182" y="519947"/>
                  </a:cubicBezTo>
                  <a:cubicBezTo>
                    <a:pt x="580743" y="534914"/>
                    <a:pt x="555806" y="554136"/>
                    <a:pt x="528669" y="569643"/>
                  </a:cubicBezTo>
                  <a:cubicBezTo>
                    <a:pt x="509373" y="580669"/>
                    <a:pt x="488462" y="588667"/>
                    <a:pt x="469034" y="599460"/>
                  </a:cubicBezTo>
                  <a:cubicBezTo>
                    <a:pt x="458592" y="605261"/>
                    <a:pt x="448545" y="611876"/>
                    <a:pt x="439217" y="619338"/>
                  </a:cubicBezTo>
                  <a:cubicBezTo>
                    <a:pt x="431899" y="625192"/>
                    <a:pt x="427374" y="634396"/>
                    <a:pt x="419338" y="639217"/>
                  </a:cubicBezTo>
                  <a:cubicBezTo>
                    <a:pt x="410354" y="644607"/>
                    <a:pt x="399248" y="645265"/>
                    <a:pt x="389521" y="649156"/>
                  </a:cubicBezTo>
                  <a:cubicBezTo>
                    <a:pt x="382643" y="651907"/>
                    <a:pt x="376269" y="655782"/>
                    <a:pt x="369643" y="659095"/>
                  </a:cubicBez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047" name="Picture 1046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754880" y="2886710"/>
            <a:ext cx="2667000" cy="18954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0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2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0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6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0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4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79267091319</dc:creator>
  <cp:lastModifiedBy>Администратор</cp:lastModifiedBy>
  <cp:revision>74</cp:revision>
  <dcterms:created xsi:type="dcterms:W3CDTF">2022-05-25T11:40:00Z</dcterms:created>
  <dcterms:modified xsi:type="dcterms:W3CDTF">2024-11-08T12:03:38Z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7197096E40224F0B8E616EA43AA40340_12</vt:lpwstr>
  </property>
  <property fmtid="{D5CDD505-2E9C-101B-9397-08002B2CF9AE}" pid="3" name="KSOProductBuildVer">
    <vt:lpwstr>1033-12.2.0.17119</vt:lpwstr>
  </property>
</Properties>
</file>