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2642-9CB3-9417-2AEE-D04F9969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66B83-55EF-97AB-1F53-DCF0DC5E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F1DC2-0A5C-6569-4B49-2CB945BD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587F8-6595-9103-24C3-37BC1F8E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02757-408F-9146-EBDC-65BA146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33A4-BD04-74D9-1779-EFBF38E7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D4A74-F011-3DFB-56FE-68552EFEC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9B4E1-B464-DAB3-C7EC-1576266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8E628-F287-C4A8-3353-8E946498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B663-C3B8-C731-5E41-8A5FA51D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1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E321-67F6-9ABB-CBE4-116647557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EB4C7-7546-6114-2612-F3F28ECF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BE0B4-25A0-A878-E59B-E6A6248A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CD92-4700-C29E-BD70-DCAE7D5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53A81-5260-0963-FFCC-5B40A44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832C-E5B6-3DD9-4652-6DD50D71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B9358-B93C-58BF-74C6-8EAC7E78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6C73F-DBAF-362F-6A74-83787BA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620B0-C03A-C61B-4E63-5C9365A6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A8A7C-5835-44A6-028B-91F12685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FA5F-3CBE-09D7-A112-CC50B67A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3D4E9-228E-9340-4CF7-17E7E381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C309-DB0A-7326-8ABE-49650A77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139-1139-2255-F70C-D52EFF6D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B3FF-FE5B-9B02-F9CB-5416A94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025E-20AB-BE57-8FC6-D2ABBEC6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E447-C765-5E75-0098-148EE295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05F10-CEA1-F08F-30AC-3DEB0CE13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EA2178-33CF-6D85-ACDF-3943510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4433B-969F-CCBD-67E9-E28B4F4D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ECE89-3D81-3428-908B-712AC185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2DB4-F45D-1494-E9A5-3552DB6F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32C21-69BE-D134-7016-73BF3FA3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7F5B39-69C2-C8ED-7AB2-3F1A12F86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ED60E-5E5A-8EDC-F490-61433FE4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662722-A999-D2EE-14AA-EF1DB8D25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57976B-228D-912E-C658-C4D45E8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E5B836-27AC-FCF1-95AF-D3336F9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AF24F-9DD2-0E77-2244-4E837663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A937A-1E7A-0953-8CDA-DD41CB78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2D0D6-3DD0-F9B5-35D7-D7F6D14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3B0BE-009F-2B40-A274-A3146A5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9430E-7788-1D49-3936-A0B8939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9EF3F-D252-ED32-1DFF-19794EA9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326C7-5180-F80C-CC53-01E3A96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DF1CB-3D62-30EF-CBF6-0ACF529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4ED0-7615-80F3-8771-256405C3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476B9-A726-2FF1-4277-54FC9428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68002-D72D-18D6-4906-25D92DBD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D2022-4A10-4698-95EA-054D9C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02AEB-9D45-8B0F-E896-57DFFC97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50EFE-53C4-A7F5-F0E6-3B2FFDC9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7CD9-E42C-1632-4E40-918338ED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ACB3F-4F6D-1755-C7F6-3B6A0E10C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D6C9F-630E-C645-1FF7-4BC5D2C7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F09D-E96E-0114-43C5-DD2F3F38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9E7C0-2B68-8C47-F7EC-195FB4AE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7532E-3507-E27A-5B4F-159823E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987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F0F0-D34F-767D-A19F-732D068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C5B1C-2153-1170-1FA0-1F6BB490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1C49E-6A31-3E4D-5533-6106B2BC4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E5B7-2D59-4D4D-8E94-96F04DA6797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99D28-CCFC-7E46-83AB-57AD9660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9F118-3497-407D-AC62-582FBE27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4D614-E8C9-9B6D-977C-152439AF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2"/>
            <a:ext cx="12192000" cy="6865909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14CDA1B-1960-6DD0-D000-F5DB47AB6476}"/>
              </a:ext>
            </a:extLst>
          </p:cNvPr>
          <p:cNvSpPr/>
          <p:nvPr/>
        </p:nvSpPr>
        <p:spPr>
          <a:xfrm>
            <a:off x="3269975" y="1190059"/>
            <a:ext cx="4518120" cy="1508722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ветофор">
            <a:extLst>
              <a:ext uri="{FF2B5EF4-FFF2-40B4-BE49-F238E27FC236}">
                <a16:creationId xmlns:a16="http://schemas.microsoft.com/office/drawing/2014/main" id="{04B28354-CDF8-38B8-D15A-16056FB5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80" y="2151649"/>
            <a:ext cx="2816452" cy="3222523"/>
          </a:xfrm>
          <a:prstGeom prst="rect">
            <a:avLst/>
          </a:prstGeom>
        </p:spPr>
      </p:pic>
      <p:pic>
        <p:nvPicPr>
          <p:cNvPr id="6" name="Вагон">
            <a:extLst>
              <a:ext uri="{FF2B5EF4-FFF2-40B4-BE49-F238E27FC236}">
                <a16:creationId xmlns:a16="http://schemas.microsoft.com/office/drawing/2014/main" id="{0BA9AC60-28D6-3865-B40C-3098A03A5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 b="23242"/>
          <a:stretch/>
        </p:blipFill>
        <p:spPr>
          <a:xfrm>
            <a:off x="1518304" y="2994939"/>
            <a:ext cx="7970749" cy="387176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691FE4-E416-DCA3-DE64-655C10ACF770}"/>
              </a:ext>
            </a:extLst>
          </p:cNvPr>
          <p:cNvSpPr/>
          <p:nvPr/>
        </p:nvSpPr>
        <p:spPr>
          <a:xfrm>
            <a:off x="1966019" y="3737569"/>
            <a:ext cx="1424397" cy="1357873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А-1">
            <a:extLst>
              <a:ext uri="{FF2B5EF4-FFF2-40B4-BE49-F238E27FC236}">
                <a16:creationId xmlns:a16="http://schemas.microsoft.com/office/drawing/2014/main" id="{08EE4965-2CAC-3AB5-C0E4-E68CD69F7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773" y="3770172"/>
            <a:ext cx="1367514" cy="1367514"/>
          </a:xfrm>
          <a:prstGeom prst="rect">
            <a:avLst/>
          </a:prstGeom>
        </p:spPr>
      </p:pic>
      <p:grpSp>
        <p:nvGrpSpPr>
          <p:cNvPr id="13" name="Красн">
            <a:extLst>
              <a:ext uri="{FF2B5EF4-FFF2-40B4-BE49-F238E27FC236}">
                <a16:creationId xmlns:a16="http://schemas.microsoft.com/office/drawing/2014/main" id="{A4719867-DD44-20BA-7EB6-C2A6C61C6D5A}"/>
              </a:ext>
            </a:extLst>
          </p:cNvPr>
          <p:cNvGrpSpPr/>
          <p:nvPr/>
        </p:nvGrpSpPr>
        <p:grpSpPr>
          <a:xfrm>
            <a:off x="-286688" y="2056696"/>
            <a:ext cx="2381931" cy="1420184"/>
            <a:chOff x="-124079" y="1291133"/>
            <a:chExt cx="2725353" cy="142018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99F56C9-70A4-E504-C6C2-9C18E9BEA485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69B3B73-9A97-AADB-C5EB-2ABF3683C7F0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Жел">
            <a:extLst>
              <a:ext uri="{FF2B5EF4-FFF2-40B4-BE49-F238E27FC236}">
                <a16:creationId xmlns:a16="http://schemas.microsoft.com/office/drawing/2014/main" id="{D14F8D20-C6FA-FAA0-CEDA-A2A72B2CC075}"/>
              </a:ext>
            </a:extLst>
          </p:cNvPr>
          <p:cNvGrpSpPr/>
          <p:nvPr/>
        </p:nvGrpSpPr>
        <p:grpSpPr>
          <a:xfrm>
            <a:off x="-240589" y="2648690"/>
            <a:ext cx="2381931" cy="1420184"/>
            <a:chOff x="-124079" y="1291133"/>
            <a:chExt cx="2725353" cy="1420184"/>
          </a:xfrm>
          <a:solidFill>
            <a:srgbClr val="FFFF00"/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D0F9E0D-D4F0-02EF-914E-1ABB5BC769CC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253251-6E24-0542-2361-7FC7099F159B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Зел">
            <a:extLst>
              <a:ext uri="{FF2B5EF4-FFF2-40B4-BE49-F238E27FC236}">
                <a16:creationId xmlns:a16="http://schemas.microsoft.com/office/drawing/2014/main" id="{B632FC14-9A5A-428B-69A2-AD1C67EF3028}"/>
              </a:ext>
            </a:extLst>
          </p:cNvPr>
          <p:cNvGrpSpPr/>
          <p:nvPr/>
        </p:nvGrpSpPr>
        <p:grpSpPr>
          <a:xfrm>
            <a:off x="-259266" y="3209717"/>
            <a:ext cx="2381931" cy="1420184"/>
            <a:chOff x="-124079" y="1291133"/>
            <a:chExt cx="2725353" cy="1420184"/>
          </a:xfrm>
          <a:solidFill>
            <a:srgbClr val="00B050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ED0D3A0-7B12-1720-55FA-FCAFDBD07EBD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6D724C1-5B26-5537-87C5-54A1A78DF3A6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F6DA2E-DEBB-79EF-8603-742FE83CF090}"/>
              </a:ext>
            </a:extLst>
          </p:cNvPr>
          <p:cNvSpPr/>
          <p:nvPr/>
        </p:nvSpPr>
        <p:spPr>
          <a:xfrm>
            <a:off x="3383682" y="3753724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61F4159-9D19-2FCF-03E5-247935E6000E}"/>
              </a:ext>
            </a:extLst>
          </p:cNvPr>
          <p:cNvSpPr/>
          <p:nvPr/>
        </p:nvSpPr>
        <p:spPr>
          <a:xfrm>
            <a:off x="4800739" y="3776972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EE8BF38-0C0A-B6B0-038A-F5D4267F606F}"/>
              </a:ext>
            </a:extLst>
          </p:cNvPr>
          <p:cNvSpPr/>
          <p:nvPr/>
        </p:nvSpPr>
        <p:spPr>
          <a:xfrm>
            <a:off x="6225266" y="3778428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1A07F1A-519F-C360-8FE4-6B9601840859}"/>
              </a:ext>
            </a:extLst>
          </p:cNvPr>
          <p:cNvSpPr/>
          <p:nvPr/>
        </p:nvSpPr>
        <p:spPr>
          <a:xfrm>
            <a:off x="7628737" y="3795541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А-О">
            <a:extLst>
              <a:ext uri="{FF2B5EF4-FFF2-40B4-BE49-F238E27FC236}">
                <a16:creationId xmlns:a16="http://schemas.microsoft.com/office/drawing/2014/main" id="{38B1B635-16E9-B053-692E-C90929225219}"/>
              </a:ext>
            </a:extLst>
          </p:cNvPr>
          <p:cNvGrpSpPr/>
          <p:nvPr/>
        </p:nvGrpSpPr>
        <p:grpSpPr>
          <a:xfrm>
            <a:off x="3489535" y="1186028"/>
            <a:ext cx="4237995" cy="1541712"/>
            <a:chOff x="630287" y="5539"/>
            <a:chExt cx="3896713" cy="1292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19C44-E8C9-D7E0-5477-9A36827393D0}"/>
                </a:ext>
              </a:extLst>
            </p:cNvPr>
            <p:cNvSpPr txBox="1"/>
            <p:nvPr/>
          </p:nvSpPr>
          <p:spPr>
            <a:xfrm>
              <a:off x="1786397" y="238297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EF926C3-24BE-0E32-6D33-BF794D1096DC}"/>
                </a:ext>
              </a:extLst>
            </p:cNvPr>
            <p:cNvGrpSpPr/>
            <p:nvPr/>
          </p:nvGrpSpPr>
          <p:grpSpPr>
            <a:xfrm>
              <a:off x="2645196" y="64204"/>
              <a:ext cx="1881804" cy="1233443"/>
              <a:chOff x="-2739122" y="205818"/>
              <a:chExt cx="1881804" cy="1233443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C2104FB6-044E-EC8A-6907-EAA8FDFBE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39122" y="205818"/>
                <a:ext cx="1233443" cy="123344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197E93-2441-8005-3437-60565898AA6F}"/>
                  </a:ext>
                </a:extLst>
              </p:cNvPr>
              <p:cNvSpPr txBox="1"/>
              <p:nvPr/>
            </p:nvSpPr>
            <p:spPr>
              <a:xfrm>
                <a:off x="-1683588" y="339534"/>
                <a:ext cx="826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180C07A-29C2-A48B-088D-3788C883F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87" y="5539"/>
              <a:ext cx="1215761" cy="1215761"/>
            </a:xfrm>
            <a:prstGeom prst="rect">
              <a:avLst/>
            </a:prstGeom>
          </p:spPr>
        </p:pic>
      </p:grpSp>
      <p:pic>
        <p:nvPicPr>
          <p:cNvPr id="36" name="О-1">
            <a:extLst>
              <a:ext uri="{FF2B5EF4-FFF2-40B4-BE49-F238E27FC236}">
                <a16:creationId xmlns:a16="http://schemas.microsoft.com/office/drawing/2014/main" id="{917DA1EB-6387-ED2B-F30C-5F1920104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61" y="3724975"/>
            <a:ext cx="1348551" cy="1348551"/>
          </a:xfrm>
          <a:prstGeom prst="rect">
            <a:avLst/>
          </a:prstGeom>
        </p:spPr>
      </p:pic>
      <p:pic>
        <p:nvPicPr>
          <p:cNvPr id="38" name="А-2">
            <a:extLst>
              <a:ext uri="{FF2B5EF4-FFF2-40B4-BE49-F238E27FC236}">
                <a16:creationId xmlns:a16="http://schemas.microsoft.com/office/drawing/2014/main" id="{ACAE25BA-BF33-640A-BB19-56C7E342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97" y="3784109"/>
            <a:ext cx="1324760" cy="1324760"/>
          </a:xfrm>
          <a:prstGeom prst="rect">
            <a:avLst/>
          </a:prstGeom>
        </p:spPr>
      </p:pic>
      <p:pic>
        <p:nvPicPr>
          <p:cNvPr id="39" name="А-3">
            <a:extLst>
              <a:ext uri="{FF2B5EF4-FFF2-40B4-BE49-F238E27FC236}">
                <a16:creationId xmlns:a16="http://schemas.microsoft.com/office/drawing/2014/main" id="{0490F9DE-07F1-40D4-238E-CD66848E3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955" y="3799800"/>
            <a:ext cx="1357005" cy="1357005"/>
          </a:xfrm>
          <a:prstGeom prst="rect">
            <a:avLst/>
          </a:prstGeom>
        </p:spPr>
      </p:pic>
      <p:pic>
        <p:nvPicPr>
          <p:cNvPr id="40" name="О-2">
            <a:extLst>
              <a:ext uri="{FF2B5EF4-FFF2-40B4-BE49-F238E27FC236}">
                <a16:creationId xmlns:a16="http://schemas.microsoft.com/office/drawing/2014/main" id="{85D604C5-2937-6717-EA7C-3E901CC90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7" y="3777112"/>
            <a:ext cx="1304085" cy="1304085"/>
          </a:xfrm>
          <a:prstGeom prst="rect">
            <a:avLst/>
          </a:prstGeom>
        </p:spPr>
      </p:pic>
      <p:pic>
        <p:nvPicPr>
          <p:cNvPr id="5" name="И-1">
            <a:extLst>
              <a:ext uri="{FF2B5EF4-FFF2-40B4-BE49-F238E27FC236}">
                <a16:creationId xmlns:a16="http://schemas.microsoft.com/office/drawing/2014/main" id="{8678AD54-7503-F869-5D39-9A395593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6" y="3748021"/>
            <a:ext cx="1356150" cy="1317080"/>
          </a:xfrm>
          <a:prstGeom prst="rect">
            <a:avLst/>
          </a:prstGeom>
        </p:spPr>
      </p:pic>
      <p:pic>
        <p:nvPicPr>
          <p:cNvPr id="20" name="Ы-1">
            <a:extLst>
              <a:ext uri="{FF2B5EF4-FFF2-40B4-BE49-F238E27FC236}">
                <a16:creationId xmlns:a16="http://schemas.microsoft.com/office/drawing/2014/main" id="{E94BA97B-A09B-1F71-9DA0-56647E308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6428" y="3763412"/>
            <a:ext cx="1348693" cy="1348693"/>
          </a:xfrm>
          <a:prstGeom prst="rect">
            <a:avLst/>
          </a:prstGeom>
        </p:spPr>
      </p:pic>
      <p:pic>
        <p:nvPicPr>
          <p:cNvPr id="25" name="И-2">
            <a:extLst>
              <a:ext uri="{FF2B5EF4-FFF2-40B4-BE49-F238E27FC236}">
                <a16:creationId xmlns:a16="http://schemas.microsoft.com/office/drawing/2014/main" id="{738FC35E-7126-B1FF-3AB4-0A700B601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47" y="3739455"/>
            <a:ext cx="1334213" cy="1334213"/>
          </a:xfrm>
          <a:prstGeom prst="rect">
            <a:avLst/>
          </a:prstGeom>
        </p:spPr>
      </p:pic>
      <p:pic>
        <p:nvPicPr>
          <p:cNvPr id="27" name="Ы-2">
            <a:extLst>
              <a:ext uri="{FF2B5EF4-FFF2-40B4-BE49-F238E27FC236}">
                <a16:creationId xmlns:a16="http://schemas.microsoft.com/office/drawing/2014/main" id="{B9899505-EDA5-559E-E95C-EB9FD8784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4177" y="3793793"/>
            <a:ext cx="1308177" cy="1308177"/>
          </a:xfrm>
          <a:prstGeom prst="rect">
            <a:avLst/>
          </a:prstGeom>
        </p:spPr>
      </p:pic>
      <p:pic>
        <p:nvPicPr>
          <p:cNvPr id="28" name="Ы-3">
            <a:extLst>
              <a:ext uri="{FF2B5EF4-FFF2-40B4-BE49-F238E27FC236}">
                <a16:creationId xmlns:a16="http://schemas.microsoft.com/office/drawing/2014/main" id="{454ED786-D2C2-F44E-586E-33B1FC0B2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065" y="3868661"/>
            <a:ext cx="1258777" cy="1258777"/>
          </a:xfrm>
          <a:prstGeom prst="rect">
            <a:avLst/>
          </a:prstGeom>
        </p:spPr>
      </p:pic>
      <p:grpSp>
        <p:nvGrpSpPr>
          <p:cNvPr id="41" name="Ы-И">
            <a:extLst>
              <a:ext uri="{FF2B5EF4-FFF2-40B4-BE49-F238E27FC236}">
                <a16:creationId xmlns:a16="http://schemas.microsoft.com/office/drawing/2014/main" id="{135B315B-E98C-8D00-0757-8918BD43EE07}"/>
              </a:ext>
            </a:extLst>
          </p:cNvPr>
          <p:cNvGrpSpPr/>
          <p:nvPr/>
        </p:nvGrpSpPr>
        <p:grpSpPr>
          <a:xfrm>
            <a:off x="3489535" y="1212626"/>
            <a:ext cx="4160258" cy="1534439"/>
            <a:chOff x="551665" y="43676"/>
            <a:chExt cx="3825235" cy="128601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F62A24-F2E6-5182-6591-51F42FEA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665" y="88325"/>
              <a:ext cx="1241363" cy="124136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4CE1472-A3EC-BA8D-7B90-7FF12B9C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024" y="43676"/>
              <a:ext cx="1258587" cy="12585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640C4-567C-3E7C-8B6F-9A95A8AC0D6D}"/>
                </a:ext>
              </a:extLst>
            </p:cNvPr>
            <p:cNvSpPr txBox="1"/>
            <p:nvPr/>
          </p:nvSpPr>
          <p:spPr>
            <a:xfrm>
              <a:off x="1752865" y="292700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D3D8F4-7332-74C3-5E54-FCAA19F98D8A}"/>
                </a:ext>
              </a:extLst>
            </p:cNvPr>
            <p:cNvSpPr txBox="1"/>
            <p:nvPr/>
          </p:nvSpPr>
          <p:spPr>
            <a:xfrm>
              <a:off x="3705974" y="227533"/>
              <a:ext cx="670926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</a:t>
              </a:r>
            </a:p>
          </p:txBody>
        </p:sp>
      </p:grpSp>
      <p:pic>
        <p:nvPicPr>
          <p:cNvPr id="48" name="Подарок">
            <a:extLst>
              <a:ext uri="{FF2B5EF4-FFF2-40B4-BE49-F238E27FC236}">
                <a16:creationId xmlns:a16="http://schemas.microsoft.com/office/drawing/2014/main" id="{44E25195-2D49-BADC-AD97-F6586240C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" y="5576521"/>
            <a:ext cx="1329694" cy="132623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E8E4C07-1790-E2ED-4400-71C624473A66}"/>
              </a:ext>
            </a:extLst>
          </p:cNvPr>
          <p:cNvGrpSpPr/>
          <p:nvPr/>
        </p:nvGrpSpPr>
        <p:grpSpPr>
          <a:xfrm>
            <a:off x="3525405" y="1262426"/>
            <a:ext cx="4203644" cy="1434841"/>
            <a:chOff x="629327" y="103052"/>
            <a:chExt cx="3865129" cy="1202539"/>
          </a:xfrm>
        </p:grpSpPr>
        <p:pic>
          <p:nvPicPr>
            <p:cNvPr id="8" name="У волк">
              <a:extLst>
                <a:ext uri="{FF2B5EF4-FFF2-40B4-BE49-F238E27FC236}">
                  <a16:creationId xmlns:a16="http://schemas.microsoft.com/office/drawing/2014/main" id="{81FCE134-4E66-B8A8-5E11-AAE827A8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033" y="109670"/>
              <a:ext cx="1195921" cy="1195921"/>
            </a:xfrm>
            <a:prstGeom prst="rect">
              <a:avLst/>
            </a:prstGeom>
          </p:spPr>
        </p:pic>
        <p:pic>
          <p:nvPicPr>
            <p:cNvPr id="44" name="Э мал">
              <a:extLst>
                <a:ext uri="{FF2B5EF4-FFF2-40B4-BE49-F238E27FC236}">
                  <a16:creationId xmlns:a16="http://schemas.microsoft.com/office/drawing/2014/main" id="{31A71F1D-F935-7116-CF9D-6DC57785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327" y="103052"/>
              <a:ext cx="1202539" cy="1202539"/>
            </a:xfrm>
            <a:prstGeom prst="rect">
              <a:avLst/>
            </a:prstGeom>
          </p:spPr>
        </p:pic>
        <p:sp>
          <p:nvSpPr>
            <p:cNvPr id="45" name="Э">
              <a:extLst>
                <a:ext uri="{FF2B5EF4-FFF2-40B4-BE49-F238E27FC236}">
                  <a16:creationId xmlns:a16="http://schemas.microsoft.com/office/drawing/2014/main" id="{14C863B4-4765-30B5-4A9A-8A8762C554BE}"/>
                </a:ext>
              </a:extLst>
            </p:cNvPr>
            <p:cNvSpPr txBox="1"/>
            <p:nvPr/>
          </p:nvSpPr>
          <p:spPr>
            <a:xfrm>
              <a:off x="1721603" y="331908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У">
              <a:extLst>
                <a:ext uri="{FF2B5EF4-FFF2-40B4-BE49-F238E27FC236}">
                  <a16:creationId xmlns:a16="http://schemas.microsoft.com/office/drawing/2014/main" id="{C2EA619B-7189-3805-ABE5-7DB15B0F19AA}"/>
                </a:ext>
              </a:extLst>
            </p:cNvPr>
            <p:cNvSpPr txBox="1"/>
            <p:nvPr/>
          </p:nvSpPr>
          <p:spPr>
            <a:xfrm>
              <a:off x="3690323" y="255344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</p:grpSp>
      <p:pic>
        <p:nvPicPr>
          <p:cNvPr id="50" name="У-1">
            <a:extLst>
              <a:ext uri="{FF2B5EF4-FFF2-40B4-BE49-F238E27FC236}">
                <a16:creationId xmlns:a16="http://schemas.microsoft.com/office/drawing/2014/main" id="{D15FA591-D9E1-42F7-9CDB-B6EBE634B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29" y="3765309"/>
            <a:ext cx="1348551" cy="1348551"/>
          </a:xfrm>
          <a:prstGeom prst="rect">
            <a:avLst/>
          </a:prstGeom>
        </p:spPr>
      </p:pic>
      <p:pic>
        <p:nvPicPr>
          <p:cNvPr id="52" name="Э-1">
            <a:extLst>
              <a:ext uri="{FF2B5EF4-FFF2-40B4-BE49-F238E27FC236}">
                <a16:creationId xmlns:a16="http://schemas.microsoft.com/office/drawing/2014/main" id="{8A10AFD2-5DB6-83B8-B337-1A1C66541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213" y="3729111"/>
            <a:ext cx="1390319" cy="1390319"/>
          </a:xfrm>
          <a:prstGeom prst="rect">
            <a:avLst/>
          </a:prstGeom>
        </p:spPr>
      </p:pic>
      <p:pic>
        <p:nvPicPr>
          <p:cNvPr id="54" name="У-2">
            <a:extLst>
              <a:ext uri="{FF2B5EF4-FFF2-40B4-BE49-F238E27FC236}">
                <a16:creationId xmlns:a16="http://schemas.microsoft.com/office/drawing/2014/main" id="{FDB9E9D0-5A31-F676-D196-1B5ABC749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8" y="3808252"/>
            <a:ext cx="1262552" cy="1262552"/>
          </a:xfrm>
          <a:prstGeom prst="rect">
            <a:avLst/>
          </a:prstGeom>
        </p:spPr>
      </p:pic>
      <p:pic>
        <p:nvPicPr>
          <p:cNvPr id="55" name="Э-2">
            <a:extLst>
              <a:ext uri="{FF2B5EF4-FFF2-40B4-BE49-F238E27FC236}">
                <a16:creationId xmlns:a16="http://schemas.microsoft.com/office/drawing/2014/main" id="{89DE40DD-3FEA-9A83-5375-F29C1361A0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476" y="3784109"/>
            <a:ext cx="1348551" cy="1348551"/>
          </a:xfrm>
          <a:prstGeom prst="rect">
            <a:avLst/>
          </a:prstGeom>
        </p:spPr>
      </p:pic>
      <p:pic>
        <p:nvPicPr>
          <p:cNvPr id="56" name="Э-3">
            <a:extLst>
              <a:ext uri="{FF2B5EF4-FFF2-40B4-BE49-F238E27FC236}">
                <a16:creationId xmlns:a16="http://schemas.microsoft.com/office/drawing/2014/main" id="{EBEBA891-A173-AFEB-249B-FB997A1FF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793" y="3753419"/>
            <a:ext cx="1348551" cy="1348551"/>
          </a:xfrm>
          <a:prstGeom prst="rect">
            <a:avLst/>
          </a:prstGeom>
        </p:spPr>
      </p:pic>
      <p:pic>
        <p:nvPicPr>
          <p:cNvPr id="46" name="Радуга">
            <a:extLst>
              <a:ext uri="{FF2B5EF4-FFF2-40B4-BE49-F238E27FC236}">
                <a16:creationId xmlns:a16="http://schemas.microsoft.com/office/drawing/2014/main" id="{53565BCB-D8DF-62BF-399C-47B2932EF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14" y="238171"/>
            <a:ext cx="2341943" cy="1948909"/>
          </a:xfrm>
          <a:prstGeom prst="rect">
            <a:avLst/>
          </a:prstGeom>
        </p:spPr>
      </p:pic>
      <p:pic>
        <p:nvPicPr>
          <p:cNvPr id="285" name="Picture 2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3037" y="2488696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2024-11-15T10:08:16Z</dcterms:created>
  <dcterms:modified xsi:type="dcterms:W3CDTF">2024-11-19T16:33:29Z</dcterms:modified>
</cp:coreProperties>
</file>