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27336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DBB59D-C728-4D0D-8676-A8320A6C6F18}"/>
</file>

<file path=customXml/itemProps2.xml><?xml version="1.0" encoding="utf-8"?>
<ds:datastoreItem xmlns:ds="http://schemas.openxmlformats.org/officeDocument/2006/customXml" ds:itemID="{B15C6159-14E7-456D-9252-60EBF8148BC3}"/>
</file>

<file path=customXml/itemProps3.xml><?xml version="1.0" encoding="utf-8"?>
<ds:datastoreItem xmlns:ds="http://schemas.openxmlformats.org/officeDocument/2006/customXml" ds:itemID="{A582B492-A267-402C-A8CF-A123A79BA76A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