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3848002" y="284406"/>
            <a:ext cx="6806152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76453" y="284406"/>
            <a:ext cx="60669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дней любой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будет         …..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второй за ним пошёл,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Это….        к нам пришёл.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деться никуда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четвёртый там и тут,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день….       зовут.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череде рабочих дней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…..      теперь.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закончена работа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шестой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седьмой?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мы знаем: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 - отдыхаем!</a:t>
            </a:r>
          </a:p>
          <a:p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520141" y="1176522"/>
            <a:ext cx="188536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5555095" y="1922367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8551978" y="2646530"/>
            <a:ext cx="98457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6852011" y="3381669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6403378" y="4113701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597132" y="4833168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4909164" y="5939145"/>
            <a:ext cx="1800910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63" y="3851198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23" y="2146499"/>
            <a:ext cx="1344523" cy="13445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99" y="2997063"/>
            <a:ext cx="1275839" cy="12758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19" y="4780713"/>
            <a:ext cx="1184939" cy="11849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64" y="1779145"/>
            <a:ext cx="1284990" cy="128499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54" y="761833"/>
            <a:ext cx="1262292" cy="126229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62" y="320882"/>
            <a:ext cx="1262292" cy="12622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542756" y="656540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7908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CDEFD1-BFC0-4B61-94AF-9B9744E0F160}"/>
</file>

<file path=customXml/itemProps2.xml><?xml version="1.0" encoding="utf-8"?>
<ds:datastoreItem xmlns:ds="http://schemas.openxmlformats.org/officeDocument/2006/customXml" ds:itemID="{A72208F6-CBB3-424E-9380-8C7F04E33196}"/>
</file>

<file path=customXml/itemProps3.xml><?xml version="1.0" encoding="utf-8"?>
<ds:datastoreItem xmlns:ds="http://schemas.openxmlformats.org/officeDocument/2006/customXml" ds:itemID="{4037172F-D4A4-4E39-8A63-6D86C10BC736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2025-01-20T15:52:25Z</dcterms:created>
  <dcterms:modified xsi:type="dcterms:W3CDTF">2025-02-11T09:51:25Z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