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0AF80-B2C8-8681-61B8-C3CBB5483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B63F1F-DF6F-4ACD-E447-D06751412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EBA58B-68A7-2BEA-4F66-4A8EABE6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73CA87-AAB9-62BF-EC97-4FBF8A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002AD-E511-2018-94D9-87AFAE220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36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2D813-BA15-0412-83FB-392D84C7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4485BE-A6A0-A675-4C15-0A0C8E9F3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A656CB-F5E4-1B72-EF80-00CEA7FB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1BCE8F-9672-942E-1EC4-FCFF678CA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9D5CB-E71B-3F5F-61F3-344808DB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646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97AAE6-29D4-E427-566F-CE87A0B95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EBCA92-9C83-CE62-5C10-18DC01F26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14F7EB-54B2-26D5-592A-932DE7EB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095A3-5262-0BCD-9224-9FB4F3CD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05BF3-0DDD-CDFB-51B8-6C17F9BF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106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53BB8-C143-49CB-916D-9CC9D4A2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4A5BEF-3757-41B4-1E0C-D90F80733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ACB4A-52B9-4253-7225-5A8523FC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67F6FA-D33F-5F96-488B-4EC2B105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06BB3-BB2F-E1E4-D5E0-01E248E1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778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D0994-40BD-F18A-5BB0-D6EEA3337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676FA-0856-9EDC-C9E4-3A0235275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A611F9-B39D-9657-0476-8C125C41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F13B4C-4C68-171A-7E09-DDF7759D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14AC87-2F5E-7824-CD4D-1C8A5D13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28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14628-EA96-BB83-094B-2A05F754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DCFDD0-FEAC-4B9F-CC86-26F2E608F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C83130-E3B3-D017-7F67-D21292899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5C85D7-8C77-62E9-DCE1-A124FEA5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55E04-C5E7-24D1-21AC-94C0A7C8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7B89A7-FA93-E1D1-11A7-921E8D93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52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A8E04-D67E-5A04-C950-CF80A3E8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21AA81-6981-7F40-C640-77FDF965A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A3A0FD-B0EE-C384-A601-5D8FFA039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6D515C-7A5C-B85A-FE25-5FBFFC1A0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3F8E49-D1B6-1FA3-4E49-57C303D1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E821F2-53E7-59B9-BBAC-7F8F4259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A9808E-E4B2-62DD-1B5B-C4F20C9C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53457C-D481-4D72-0269-605A61CF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18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FE21E-6B1F-1006-DDFD-4E5A22A4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200D46-5C07-F1F6-30E8-174C0182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D68B20-1A23-8107-9C8E-CDCC7C2B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A8AEDF-F4AC-0A2F-4F17-5E23483B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851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D2E167-41B3-A6E8-6BB5-B7DB9C82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97FCCF-7821-E6DF-CA9D-8A0ABBC2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C1AB35-A920-F929-23F6-D98CCC5C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029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6D125-8758-64CF-6C00-D16CA55E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5D51D3-7AF1-EF62-111D-DA69D4CC5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6FA9F6-1B4A-84B8-E801-A6155177F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C12548-194C-4FD6-968C-2F1C3143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5D0D33-0EC8-C844-4D98-C32E7B6C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B2C9A9-29EB-835E-63A8-160B7F47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379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3C00B-48AA-D3B3-B676-B0990FB1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F79CE5-BE78-03E8-2710-F3ADC8DD5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D81BC-2753-0EA6-038C-8B20F27E0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26E168-6837-843C-EC38-D17E6D9AF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3C2F2D-DB47-9C03-B81E-D336A134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37FE39-FD38-FCED-5B44-F7964439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817514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7A814-797D-834F-4B22-904653F6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2D4012-4E91-A481-5659-C2DBBA19F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DAF6AA-C87C-C602-E43C-513403661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66D338-10A8-45B3-BB02-3B43ECE9669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026237-FC42-4A4C-6375-DD8624412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4648E8-0F55-EC30-EFB5-4A029B2B8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593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фиолетовый, синий, Фиолетовый, Сирен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D06100-AC0F-0906-6EC1-D41B04786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CE374B2-5E70-46F1-7D37-E7ACC1265D16}"/>
              </a:ext>
            </a:extLst>
          </p:cNvPr>
          <p:cNvSpPr/>
          <p:nvPr/>
        </p:nvSpPr>
        <p:spPr>
          <a:xfrm>
            <a:off x="905237" y="507493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FDD305E-E983-FF43-A0E5-EA0FC9995B17}"/>
              </a:ext>
            </a:extLst>
          </p:cNvPr>
          <p:cNvSpPr/>
          <p:nvPr/>
        </p:nvSpPr>
        <p:spPr>
          <a:xfrm>
            <a:off x="1133376" y="824855"/>
            <a:ext cx="1332259" cy="127616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2">
            <a:extLst>
              <a:ext uri="{FF2B5EF4-FFF2-40B4-BE49-F238E27FC236}">
                <a16:creationId xmlns:a16="http://schemas.microsoft.com/office/drawing/2014/main" id="{6F889B46-B768-BAAE-3219-3773C5E002EF}"/>
              </a:ext>
            </a:extLst>
          </p:cNvPr>
          <p:cNvSpPr/>
          <p:nvPr/>
        </p:nvSpPr>
        <p:spPr>
          <a:xfrm>
            <a:off x="5507743" y="829273"/>
            <a:ext cx="1472498" cy="135329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F3111B4-76EE-A0DE-9029-08BF32AA0495}"/>
              </a:ext>
            </a:extLst>
          </p:cNvPr>
          <p:cNvSpPr/>
          <p:nvPr/>
        </p:nvSpPr>
        <p:spPr>
          <a:xfrm>
            <a:off x="2746704" y="585767"/>
            <a:ext cx="897522" cy="165024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Рівнобедрений трикутник 4">
            <a:extLst>
              <a:ext uri="{FF2B5EF4-FFF2-40B4-BE49-F238E27FC236}">
                <a16:creationId xmlns:a16="http://schemas.microsoft.com/office/drawing/2014/main" id="{A5E5B0E6-2D56-7754-4BE3-0177D959DE5A}"/>
              </a:ext>
            </a:extLst>
          </p:cNvPr>
          <p:cNvSpPr/>
          <p:nvPr/>
        </p:nvSpPr>
        <p:spPr>
          <a:xfrm>
            <a:off x="3729287" y="611905"/>
            <a:ext cx="1591700" cy="1570664"/>
          </a:xfrm>
          <a:prstGeom prst="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Зірка: 5-кутна 5">
            <a:extLst>
              <a:ext uri="{FF2B5EF4-FFF2-40B4-BE49-F238E27FC236}">
                <a16:creationId xmlns:a16="http://schemas.microsoft.com/office/drawing/2014/main" id="{82342ACF-BE50-53B3-DA3E-1A99FAAB42BE}"/>
              </a:ext>
            </a:extLst>
          </p:cNvPr>
          <p:cNvSpPr/>
          <p:nvPr/>
        </p:nvSpPr>
        <p:spPr>
          <a:xfrm>
            <a:off x="7146280" y="611905"/>
            <a:ext cx="1916584" cy="1570664"/>
          </a:xfrm>
          <a:prstGeom prst="star5">
            <a:avLst>
              <a:gd name="adj" fmla="val 24751"/>
              <a:gd name="hf" fmla="val 105146"/>
              <a:gd name="vf" fmla="val 11055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CACC09-4811-6C52-35CD-C8BD86B1C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6886" y="676060"/>
            <a:ext cx="1480876" cy="14808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978D47-A698-5053-6561-8D30B42BD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2570" y="917354"/>
            <a:ext cx="1271934" cy="127193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64DE98-ED4B-33DA-1A3B-9C3A7FDB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805" y="794624"/>
            <a:ext cx="1306395" cy="13063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0E7048-CF93-7828-73E3-C521487036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9104">
            <a:off x="7654594" y="936357"/>
            <a:ext cx="1090246" cy="109024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FB1951-5B89-3F16-AAF5-96D6DF806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2522" y="723669"/>
            <a:ext cx="1563228" cy="156322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EDC672C-88F8-4D74-A1DE-F62A262968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9818" y="1499711"/>
            <a:ext cx="698148" cy="698148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A3DB912-F691-A206-5857-1C2F1F8526F5}"/>
              </a:ext>
            </a:extLst>
          </p:cNvPr>
          <p:cNvSpPr/>
          <p:nvPr/>
        </p:nvSpPr>
        <p:spPr>
          <a:xfrm>
            <a:off x="905236" y="2558727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3858BA0-FC6C-5A26-1F1C-BE28A7A535BD}"/>
              </a:ext>
            </a:extLst>
          </p:cNvPr>
          <p:cNvSpPr/>
          <p:nvPr/>
        </p:nvSpPr>
        <p:spPr>
          <a:xfrm>
            <a:off x="905236" y="4609961"/>
            <a:ext cx="8342457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C48C56A-C6F6-E1CD-50B6-AA7E2497DAD4}"/>
              </a:ext>
            </a:extLst>
          </p:cNvPr>
          <p:cNvSpPr/>
          <p:nvPr/>
        </p:nvSpPr>
        <p:spPr>
          <a:xfrm>
            <a:off x="4707274" y="2888494"/>
            <a:ext cx="1332259" cy="127616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кутник 2">
            <a:extLst>
              <a:ext uri="{FF2B5EF4-FFF2-40B4-BE49-F238E27FC236}">
                <a16:creationId xmlns:a16="http://schemas.microsoft.com/office/drawing/2014/main" id="{A9C721B4-5521-DD00-61CF-703365525130}"/>
              </a:ext>
            </a:extLst>
          </p:cNvPr>
          <p:cNvSpPr/>
          <p:nvPr/>
        </p:nvSpPr>
        <p:spPr>
          <a:xfrm>
            <a:off x="7608133" y="2798957"/>
            <a:ext cx="1472498" cy="135329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5358403-883E-808E-7914-3DD25EB004E0}"/>
              </a:ext>
            </a:extLst>
          </p:cNvPr>
          <p:cNvSpPr/>
          <p:nvPr/>
        </p:nvSpPr>
        <p:spPr>
          <a:xfrm>
            <a:off x="6355671" y="2621092"/>
            <a:ext cx="897522" cy="165024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Рівнобедрений трикутник 4">
            <a:extLst>
              <a:ext uri="{FF2B5EF4-FFF2-40B4-BE49-F238E27FC236}">
                <a16:creationId xmlns:a16="http://schemas.microsoft.com/office/drawing/2014/main" id="{7D8E24E8-19D8-4285-11B5-8590995E8074}"/>
              </a:ext>
            </a:extLst>
          </p:cNvPr>
          <p:cNvSpPr/>
          <p:nvPr/>
        </p:nvSpPr>
        <p:spPr>
          <a:xfrm>
            <a:off x="1085148" y="2650580"/>
            <a:ext cx="1591700" cy="1570664"/>
          </a:xfrm>
          <a:prstGeom prst="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Зірка: 5-кутна 5">
            <a:extLst>
              <a:ext uri="{FF2B5EF4-FFF2-40B4-BE49-F238E27FC236}">
                <a16:creationId xmlns:a16="http://schemas.microsoft.com/office/drawing/2014/main" id="{115DC435-4C9E-5597-87BD-DDCACE2B59D3}"/>
              </a:ext>
            </a:extLst>
          </p:cNvPr>
          <p:cNvSpPr/>
          <p:nvPr/>
        </p:nvSpPr>
        <p:spPr>
          <a:xfrm>
            <a:off x="2567028" y="2629249"/>
            <a:ext cx="1916584" cy="1570664"/>
          </a:xfrm>
          <a:prstGeom prst="star5">
            <a:avLst>
              <a:gd name="adj" fmla="val 24751"/>
              <a:gd name="hf" fmla="val 105146"/>
              <a:gd name="vf" fmla="val 11055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CE2692D-1EE3-B2A8-19E1-811D70593C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2119" y="3013970"/>
            <a:ext cx="962074" cy="96207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2F143E-9634-2A73-F36F-68AA337B99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895" y="3225800"/>
            <a:ext cx="993165" cy="9931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EB9F617-6E01-AD17-A0FC-C6DD1D203E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6091" y="2967178"/>
            <a:ext cx="1209274" cy="120927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84DB82F-C30A-EFEA-A11D-FE4C506093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9104">
            <a:off x="3103516" y="3080172"/>
            <a:ext cx="963983" cy="80037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F2FC2F2-049E-2BC8-9222-1EFD585F6C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3688" y="2830779"/>
            <a:ext cx="1246225" cy="124622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0106EF6-62E3-F1EE-7BB0-278492D883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9282" y="3528903"/>
            <a:ext cx="698148" cy="698148"/>
          </a:xfrm>
          <a:prstGeom prst="rect">
            <a:avLst/>
          </a:prstGeom>
        </p:spPr>
      </p:pic>
      <p:sp>
        <p:nvSpPr>
          <p:cNvPr id="32" name="Овал 31">
            <a:extLst>
              <a:ext uri="{FF2B5EF4-FFF2-40B4-BE49-F238E27FC236}">
                <a16:creationId xmlns:a16="http://schemas.microsoft.com/office/drawing/2014/main" id="{AB786065-FD32-40F5-73C0-34ED53CE64B1}"/>
              </a:ext>
            </a:extLst>
          </p:cNvPr>
          <p:cNvSpPr/>
          <p:nvPr/>
        </p:nvSpPr>
        <p:spPr>
          <a:xfrm>
            <a:off x="6196069" y="4851183"/>
            <a:ext cx="1332259" cy="127616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 2">
            <a:extLst>
              <a:ext uri="{FF2B5EF4-FFF2-40B4-BE49-F238E27FC236}">
                <a16:creationId xmlns:a16="http://schemas.microsoft.com/office/drawing/2014/main" id="{4A2BC071-FB7F-9F7C-FA5E-914C145DB499}"/>
              </a:ext>
            </a:extLst>
          </p:cNvPr>
          <p:cNvSpPr/>
          <p:nvPr/>
        </p:nvSpPr>
        <p:spPr>
          <a:xfrm>
            <a:off x="1103496" y="4846203"/>
            <a:ext cx="1472498" cy="135329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B2E461CD-4321-BC3B-81DF-3FDB25A9A3A4}"/>
              </a:ext>
            </a:extLst>
          </p:cNvPr>
          <p:cNvSpPr/>
          <p:nvPr/>
        </p:nvSpPr>
        <p:spPr>
          <a:xfrm>
            <a:off x="2917811" y="4678808"/>
            <a:ext cx="897522" cy="165024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Рівнобедрений трикутник 4">
            <a:extLst>
              <a:ext uri="{FF2B5EF4-FFF2-40B4-BE49-F238E27FC236}">
                <a16:creationId xmlns:a16="http://schemas.microsoft.com/office/drawing/2014/main" id="{BC5A7EAA-65F4-D8A1-8F10-45C0441695D0}"/>
              </a:ext>
            </a:extLst>
          </p:cNvPr>
          <p:cNvSpPr/>
          <p:nvPr/>
        </p:nvSpPr>
        <p:spPr>
          <a:xfrm>
            <a:off x="7500454" y="4699907"/>
            <a:ext cx="1591700" cy="1570664"/>
          </a:xfrm>
          <a:prstGeom prst="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Зірка: 5-кутна 5">
            <a:extLst>
              <a:ext uri="{FF2B5EF4-FFF2-40B4-BE49-F238E27FC236}">
                <a16:creationId xmlns:a16="http://schemas.microsoft.com/office/drawing/2014/main" id="{5781A077-A0E0-FF18-F68C-C5DAF03311C1}"/>
              </a:ext>
            </a:extLst>
          </p:cNvPr>
          <p:cNvSpPr/>
          <p:nvPr/>
        </p:nvSpPr>
        <p:spPr>
          <a:xfrm>
            <a:off x="4078781" y="4704219"/>
            <a:ext cx="1916584" cy="1570664"/>
          </a:xfrm>
          <a:prstGeom prst="star5">
            <a:avLst>
              <a:gd name="adj" fmla="val 24751"/>
              <a:gd name="hf" fmla="val 105146"/>
              <a:gd name="vf" fmla="val 11055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692449F-8B9B-14EC-FCFF-E8195F9EAC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4056" y="4918448"/>
            <a:ext cx="1154970" cy="115497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856541B-71E9-DB66-8B9B-62E8714582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8242" y="5279674"/>
            <a:ext cx="966944" cy="96694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C9E9645-2928-297B-BD4C-B5EA5DEA9B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3799" y="4992696"/>
            <a:ext cx="1302203" cy="97665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CF9A840-EF15-5C05-4B6D-A627319EB7B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9104">
            <a:off x="4582827" y="5077594"/>
            <a:ext cx="987274" cy="98727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D9DFDD5-39E4-B649-5342-A0364421FD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9568" y="4869943"/>
            <a:ext cx="1284842" cy="128484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A608724-2275-60B2-33A9-E5020E2C9F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9282" y="5587702"/>
            <a:ext cx="698148" cy="698148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CD72703-3AD6-3316-6DF5-A0405754201C}"/>
              </a:ext>
            </a:extLst>
          </p:cNvPr>
          <p:cNvSpPr/>
          <p:nvPr/>
        </p:nvSpPr>
        <p:spPr>
          <a:xfrm>
            <a:off x="905235" y="508041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2FC84E7-2DF7-1376-3924-CA54B69F3C8D}"/>
              </a:ext>
            </a:extLst>
          </p:cNvPr>
          <p:cNvGrpSpPr/>
          <p:nvPr/>
        </p:nvGrpSpPr>
        <p:grpSpPr>
          <a:xfrm>
            <a:off x="9399922" y="723669"/>
            <a:ext cx="657225" cy="657225"/>
            <a:chOff x="9399922" y="676060"/>
            <a:chExt cx="657225" cy="657225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3CA184C1-0CCD-01EF-3B7F-3FE26BCBE896}"/>
                </a:ext>
              </a:extLst>
            </p:cNvPr>
            <p:cNvSpPr/>
            <p:nvPr/>
          </p:nvSpPr>
          <p:spPr>
            <a:xfrm>
              <a:off x="9399922" y="676060"/>
              <a:ext cx="657225" cy="6572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Обновить со сплошной заливкой">
              <a:extLst>
                <a:ext uri="{FF2B5EF4-FFF2-40B4-BE49-F238E27FC236}">
                  <a16:creationId xmlns:a16="http://schemas.microsoft.com/office/drawing/2014/main" id="{50C7C7B2-3ADE-5AD6-06FF-62EC66314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445296" y="723669"/>
              <a:ext cx="581563" cy="58156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042DFE6C-6815-513B-5A84-DF03DE8F5B56}"/>
              </a:ext>
            </a:extLst>
          </p:cNvPr>
          <p:cNvGrpSpPr/>
          <p:nvPr/>
        </p:nvGrpSpPr>
        <p:grpSpPr>
          <a:xfrm>
            <a:off x="9386099" y="2767436"/>
            <a:ext cx="657225" cy="657225"/>
            <a:chOff x="9399922" y="676060"/>
            <a:chExt cx="657225" cy="65722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7636B581-35F6-ED35-3FCD-3E421BD506A3}"/>
                </a:ext>
              </a:extLst>
            </p:cNvPr>
            <p:cNvSpPr/>
            <p:nvPr/>
          </p:nvSpPr>
          <p:spPr>
            <a:xfrm>
              <a:off x="9399922" y="676060"/>
              <a:ext cx="657225" cy="6572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Обновить со сплошной заливкой">
              <a:extLst>
                <a:ext uri="{FF2B5EF4-FFF2-40B4-BE49-F238E27FC236}">
                  <a16:creationId xmlns:a16="http://schemas.microsoft.com/office/drawing/2014/main" id="{F88A3CF1-C057-D9FD-4042-41ED5DF97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445296" y="723669"/>
              <a:ext cx="581563" cy="581563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4ED43A17-377E-8429-1969-5A68ABAD9661}"/>
              </a:ext>
            </a:extLst>
          </p:cNvPr>
          <p:cNvGrpSpPr/>
          <p:nvPr/>
        </p:nvGrpSpPr>
        <p:grpSpPr>
          <a:xfrm>
            <a:off x="9372276" y="4811203"/>
            <a:ext cx="657225" cy="657225"/>
            <a:chOff x="9399922" y="676060"/>
            <a:chExt cx="657225" cy="657225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7FEB9C10-593D-C9E5-8048-8266212463F9}"/>
                </a:ext>
              </a:extLst>
            </p:cNvPr>
            <p:cNvSpPr/>
            <p:nvPr/>
          </p:nvSpPr>
          <p:spPr>
            <a:xfrm>
              <a:off x="9399922" y="676060"/>
              <a:ext cx="657225" cy="6572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Обновить со сплошной заливкой">
              <a:extLst>
                <a:ext uri="{FF2B5EF4-FFF2-40B4-BE49-F238E27FC236}">
                  <a16:creationId xmlns:a16="http://schemas.microsoft.com/office/drawing/2014/main" id="{E6E2137A-8EC6-D6C3-4DD8-8B10B621E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445296" y="723669"/>
              <a:ext cx="581563" cy="581563"/>
            </a:xfrm>
            <a:prstGeom prst="rect">
              <a:avLst/>
            </a:prstGeom>
          </p:spPr>
        </p:pic>
      </p:grp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5004ED00-0861-0EF1-8ED1-80D5353006E8}"/>
              </a:ext>
            </a:extLst>
          </p:cNvPr>
          <p:cNvSpPr/>
          <p:nvPr/>
        </p:nvSpPr>
        <p:spPr>
          <a:xfrm>
            <a:off x="905235" y="2553473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15D5FD4B-8E7D-91E5-2075-9C88B4335F66}"/>
              </a:ext>
            </a:extLst>
          </p:cNvPr>
          <p:cNvSpPr/>
          <p:nvPr/>
        </p:nvSpPr>
        <p:spPr>
          <a:xfrm>
            <a:off x="905235" y="4609961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04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" grpId="0" animBg="1"/>
      <p:bldP spid="2" grpId="1" animBg="1"/>
      <p:bldP spid="77" grpId="0" animBg="1"/>
      <p:bldP spid="77" grpId="1" animBg="1"/>
      <p:bldP spid="78" grpId="0" animBg="1"/>
      <p:bldP spid="7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оздание документа." ma:contentTypeScope="" ma:versionID="58348f66b60c9e37d9d46b04f2675f2d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051e758060a6c189d5b5639ed575759e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2AD6B0-EFE4-4B64-84B5-779D32774A54}"/>
</file>

<file path=customXml/itemProps2.xml><?xml version="1.0" encoding="utf-8"?>
<ds:datastoreItem xmlns:ds="http://schemas.openxmlformats.org/officeDocument/2006/customXml" ds:itemID="{0BC60805-7828-4196-BB27-15F6397054A7}"/>
</file>

<file path=customXml/itemProps3.xml><?xml version="1.0" encoding="utf-8"?>
<ds:datastoreItem xmlns:ds="http://schemas.openxmlformats.org/officeDocument/2006/customXml" ds:itemID="{142940C3-4ECF-4BE0-8B0D-C0576F071F10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2025-02-11T16:21:36Z</dcterms:created>
  <dcterms:modified xsi:type="dcterms:W3CDTF">2025-02-11T23:34:24Z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