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968774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2046" y="3382988"/>
            <a:ext cx="1461615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9193" y="512755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/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1585" y="2894589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2024-04-29T06:28:41Z</dcterms:created>
  <dcterms:modified xsi:type="dcterms:W3CDTF">2024-11-15T11:45:53Z</dcterms:modified>
</cp:coreProperties>
</file>