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5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pic>
        <p:nvPicPr>
          <p:cNvPr id="3" name="Рисунок 2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702" y="0"/>
            <a:ext cx="883298" cy="821312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Зображення, що містить оладок, їжа&#10;&#10;Автоматично згенерований опис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90" y="1246489"/>
              <a:ext cx="929804" cy="679919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Зображення, що містить десерт, їжа, випічка, торт&#10;&#10;Автоматично згенерований опис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19" y="2183960"/>
              <a:ext cx="903896" cy="903896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93825" y="3735070"/>
            <a:ext cx="295275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yanag</cp:lastModifiedBy>
  <cp:revision>63</cp:revision>
  <dcterms:created xsi:type="dcterms:W3CDTF">2023-04-22T11:00:00Z</dcterms:created>
  <dcterms:modified xsi:type="dcterms:W3CDTF">2024-07-15T17:25:09Z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