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microsoft.com/office/2007/relationships/hdphoto" Target="../media/hdphoto9.wdp"/><Relationship Id="rId23" Type="http://schemas.openxmlformats.org/officeDocument/2006/relationships/image" Target="../media/image13.png"/><Relationship Id="rId24" Type="http://schemas.microsoft.com/office/2007/relationships/hdphoto" Target="../media/hdphoto10.wdp"/><Relationship Id="rId25" Type="http://schemas.openxmlformats.org/officeDocument/2006/relationships/image" Target="../media/image14.png"/><Relationship Id="rId26" Type="http://schemas.microsoft.com/office/2007/relationships/hdphoto" Target="../media/hdphoto11.wdp"/><Relationship Id="rId27" Type="http://schemas.openxmlformats.org/officeDocument/2006/relationships/image" Target="../media/image15.png"/><Relationship Id="rId28" Type="http://schemas.microsoft.com/office/2007/relationships/hdphoto" Target="../media/hdphoto12.wdp"/><Relationship Id="rId29" Type="http://schemas.openxmlformats.org/officeDocument/2006/relationships/image" Target="../media/image16.png"/><Relationship Id="rId30" Type="http://schemas.microsoft.com/office/2007/relationships/hdphoto" Target="../media/hdphoto13.wdp"/><Relationship Id="rId31" Type="http://schemas.openxmlformats.org/officeDocument/2006/relationships/image" Target="../media/image17.png"/><Relationship Id="rId32" Type="http://schemas.openxmlformats.org/officeDocument/2006/relationships/image" Target="../media/image18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097940" y="3694137"/>
            <a:ext cx="292417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47F905-583B-4320-AAAE-4BF90CB43D29}"/>
</file>

<file path=customXml/itemProps2.xml><?xml version="1.0" encoding="utf-8"?>
<ds:datastoreItem xmlns:ds="http://schemas.openxmlformats.org/officeDocument/2006/customXml" ds:itemID="{2D40303D-13EE-440A-A121-92F11A9333AF}"/>
</file>

<file path=customXml/itemProps3.xml><?xml version="1.0" encoding="utf-8"?>
<ds:datastoreItem xmlns:ds="http://schemas.openxmlformats.org/officeDocument/2006/customXml" ds:itemID="{4B21CC00-1DBF-46AE-BD25-BA599C09B6C9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