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1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4F14C-3F2E-F6FB-4417-8F3BE56B3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BBF557-0E6C-17C1-D9D1-AB631F6EB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E79F9E-76B2-4001-5DDC-2A9F59F0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A00B4E-8A1D-41FB-7DD4-A583800BB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EF5E75-0FD6-B4E8-977F-17624B772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79054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82C126-C604-7C55-EC33-F585F4B23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7312A9-3749-D364-E68D-814E2D009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6F43BD-49AD-D544-6FA4-B11C669FA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1279ED-D42F-012F-388B-8AFD0B542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FCF88C-FA41-F073-67EE-D16FB9EC0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3642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FC6DBC1-CD6F-A162-4406-04425AFA92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B694BA-EB29-454C-6E75-F147A6F04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C52863-0CAB-6C7E-B441-18A8F0338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229A83-E3ED-1388-E37A-2F399A12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45C29C-3BE6-37D1-8D79-7FA4B5D51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3510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F4C15C-CCD2-66E5-CAA0-9D8C378A8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D92899-BCEB-9206-0A1A-B3AD5E333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F8A943-1A2F-F4BA-31BA-A6E2E07D3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12D48E-D7BC-CDC0-C879-9C14175B1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CCE1A6-4C0A-072B-C417-1476C5C29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0084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0035F3-B662-B1A1-8CCD-D22A62DA5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C0B837-DC32-531F-70DA-037BA9F9E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58826F-E519-34A0-D799-8B435DF3F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D67443-4941-1BEC-1C3B-B05EC3FDD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2BD9CC-410F-0486-6B5B-413757036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973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DE9FF2-2446-E395-961D-E43B836B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5D0F96-ACC3-8B7C-4E83-7CFCC01124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7BF457-4238-0A58-A0C4-BFE67B51B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9AB1BC-D172-DDFE-CF7E-F05C5CF38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2DC62C-252D-31B6-9B94-E678057A8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09B39E-FF0D-1FA0-73EC-B9E70DC04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904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6886A-3B0C-D421-396A-24E71F964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945963-773F-C943-DDCC-E44CA1E5C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ABEE04-DD41-5D0E-E044-7E517B141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730A72-8AB1-9105-0122-93866A2FFB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103DA38-EEA1-58F7-2C14-0C990FD0AA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8554BAA-01B7-D809-B8EA-AA7075163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AB8F21-B0A4-AED4-AAD9-A7BC042F8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65AEFE0-37F0-E305-9523-6AF5BBBFB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582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307F9-2C22-2CE4-FB18-9A5DC8251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C9FA24A-B194-3472-6F1A-B275AF41E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0FE01D-E2D6-DC43-AE73-56580D52F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F0E940-DB22-CF9E-CA4C-8F1549048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6150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A383D48-10C4-BC95-9063-4E7FD2E3C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86BC7D-F2D2-62DD-8A39-52D083D2E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6A49AA-0367-FCA4-0F0C-B8BC0C0AA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7405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733DAB-5C1B-616D-3C87-0C6253265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B8C4B5-D033-91BE-40F6-462123409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675E3E-EA38-1AB6-6B44-A009A0F31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BD625-46E8-584A-BE77-156DB670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0B25FB-4DFF-636B-B6AC-611BFE830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7DDC75-9AF7-7C7C-4C8A-05D51D60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6898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3AEA6-F020-4855-325A-954C95132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39F6B8-E2C3-5ECE-0139-7E5C6021E0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15FD76-9CFE-9A51-1941-536F9B5536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1AB4B6-1BBB-C7A3-3570-6712732C2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F216DF-36A6-6845-0F86-52200E8F2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711789-92C6-F2EC-F074-B81DAAC4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023433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8B141-652B-12A6-32CB-A46026ECE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720A29-4258-328F-B859-2EAE8EF1E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D900C6-F1E6-FBBD-3771-7515E1D6E1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5B6B8D-A1E6-EB5F-4CA8-32F1D78FCF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47A2D4-C191-3A03-EC0A-D2B1F8A2E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926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sv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36532B-1E34-DF4B-30F9-35EDBF713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7C75A4-C78A-0665-536A-5C4C35F2C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54575" y="1947949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1F831AD-C228-41CB-74F2-1CDBE194A213}"/>
              </a:ext>
            </a:extLst>
          </p:cNvPr>
          <p:cNvSpPr/>
          <p:nvPr/>
        </p:nvSpPr>
        <p:spPr>
          <a:xfrm>
            <a:off x="315686" y="718457"/>
            <a:ext cx="8223994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F7AD068-44C6-A1B7-3710-79542FFBB344}"/>
              </a:ext>
            </a:extLst>
          </p:cNvPr>
          <p:cNvSpPr/>
          <p:nvPr/>
        </p:nvSpPr>
        <p:spPr>
          <a:xfrm>
            <a:off x="315685" y="2525486"/>
            <a:ext cx="8223995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05020959-11BE-2E0E-A10F-6A252E232F5D}"/>
              </a:ext>
            </a:extLst>
          </p:cNvPr>
          <p:cNvSpPr/>
          <p:nvPr/>
        </p:nvSpPr>
        <p:spPr>
          <a:xfrm>
            <a:off x="315686" y="4332515"/>
            <a:ext cx="8223996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Рисунок 6" descr="Изображение выглядит как Электронное устройство, гаджет, Мобильный телефон, Устройство связи&#10;&#10;Автоматически созданное описание">
            <a:extLst>
              <a:ext uri="{FF2B5EF4-FFF2-40B4-BE49-F238E27FC236}">
                <a16:creationId xmlns:a16="http://schemas.microsoft.com/office/drawing/2014/main" id="{EEF963C3-E6B7-1574-66CB-930E5439A9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621" y="611477"/>
            <a:ext cx="1710809" cy="1710809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исунок, иллюстрация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325F00F-524C-520E-818D-1C703ABAD8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75" y="4424190"/>
            <a:ext cx="1407643" cy="1407643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высокие каблуки, Туфли-лодочки на высоком каблуке, сандалия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DA9D786F-252C-FBA0-277B-2873E8D1BE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501" y="4417901"/>
            <a:ext cx="1407643" cy="140764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шарф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3F42898F-F7BA-5A4A-CB6C-6727806B8A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63" y="2599892"/>
            <a:ext cx="1480605" cy="150017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C44C5F5-B673-5C9B-F83B-063B1DFA873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701" y="2525486"/>
            <a:ext cx="1556178" cy="1556178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BE341F5B-8C1B-577B-7CF7-0F060388C0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85" y="696659"/>
            <a:ext cx="1522640" cy="1522640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Электронное устройство, гаджет, Мобильный телефон, Устройство связи&#10;&#10;Автоматически созданное описание">
            <a:extLst>
              <a:ext uri="{FF2B5EF4-FFF2-40B4-BE49-F238E27FC236}">
                <a16:creationId xmlns:a16="http://schemas.microsoft.com/office/drawing/2014/main" id="{3E197A9C-5B65-3C42-C262-589CA74690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873" y="611477"/>
            <a:ext cx="1710809" cy="171080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6854B54B-796A-5E17-BC4E-BCC1E5BD9B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937" y="696659"/>
            <a:ext cx="1522640" cy="1522640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Электронное устройство, гаджет, Мобильный телефон, Устройство связи&#10;&#10;Автоматически созданное описание">
            <a:extLst>
              <a:ext uri="{FF2B5EF4-FFF2-40B4-BE49-F238E27FC236}">
                <a16:creationId xmlns:a16="http://schemas.microsoft.com/office/drawing/2014/main" id="{87988DBE-60DE-C4FA-99D9-58DD555E2F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125" y="611477"/>
            <a:ext cx="1710809" cy="1710809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4EAF877A-9000-A5D7-89CA-4A475695AA1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189" y="696659"/>
            <a:ext cx="1522640" cy="1522640"/>
          </a:xfrm>
          <a:prstGeom prst="rect">
            <a:avLst/>
          </a:prstGeom>
        </p:spPr>
      </p:pic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A3D0F372-6F62-5BC9-D2A2-476F4DE4C895}"/>
              </a:ext>
            </a:extLst>
          </p:cNvPr>
          <p:cNvGrpSpPr/>
          <p:nvPr/>
        </p:nvGrpSpPr>
        <p:grpSpPr>
          <a:xfrm>
            <a:off x="7010379" y="800619"/>
            <a:ext cx="1392300" cy="1392300"/>
            <a:chOff x="6860919" y="837606"/>
            <a:chExt cx="1392300" cy="1392300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C9587C8E-8E36-4EC3-C87A-09FAFD9421C5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8" name="Рисунок 47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F2C5D5F9-BD6C-49DE-E82C-E4814DE0C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0C9C4450-198A-60ED-29AE-887BA0A3D0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184" y="2525486"/>
            <a:ext cx="1556178" cy="1556178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шарф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519D991A-013A-35B1-980F-BB38BEA891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60" y="2630916"/>
            <a:ext cx="1480605" cy="150017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A72594D3-69A7-F1E3-9272-D9C0A51F3B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898" y="2556510"/>
            <a:ext cx="1556178" cy="1556178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151466D-A7B5-B81B-22E1-C746183DA3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381" y="2556510"/>
            <a:ext cx="1556178" cy="1556178"/>
          </a:xfrm>
          <a:prstGeom prst="rect">
            <a:avLst/>
          </a:prstGeom>
        </p:spPr>
      </p:pic>
      <p:pic>
        <p:nvPicPr>
          <p:cNvPr id="53" name="Рисунок 52" descr="Изображение выглядит как шарф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9246B2A9-30A7-41E9-BEF8-60B9CFBBB4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334" y="2606737"/>
            <a:ext cx="1424296" cy="1443119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D2659316-4885-2E70-21CE-2CB1C9DB594B}"/>
              </a:ext>
            </a:extLst>
          </p:cNvPr>
          <p:cNvGrpSpPr/>
          <p:nvPr/>
        </p:nvGrpSpPr>
        <p:grpSpPr>
          <a:xfrm>
            <a:off x="6985618" y="2667114"/>
            <a:ext cx="1392300" cy="1392300"/>
            <a:chOff x="6860919" y="837606"/>
            <a:chExt cx="1392300" cy="1392300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5713EE7D-53D3-9FE8-A144-13A0D76BECA7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6" name="Рисунок 55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0D943EFC-D9B8-2E17-ADB6-6C6516736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pic>
        <p:nvPicPr>
          <p:cNvPr id="58" name="Рисунок 57" descr="Изображение выглядит как рисунок, иллюстрация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BF40A65-5270-FFF5-358A-61E582C651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437" y="4411613"/>
            <a:ext cx="1407643" cy="1407643"/>
          </a:xfrm>
          <a:prstGeom prst="rect">
            <a:avLst/>
          </a:prstGeom>
        </p:spPr>
      </p:pic>
      <p:pic>
        <p:nvPicPr>
          <p:cNvPr id="60" name="Рисунок 59" descr="Изображение выглядит как рисунок, иллюстрация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E5C3FA8-CAD1-EAA6-80C9-3B47E27289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294" y="4417900"/>
            <a:ext cx="1407643" cy="1407643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рисунок, иллюстрация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22161B0-96EB-2BE1-B849-4DC866FE55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430" y="4424190"/>
            <a:ext cx="1407643" cy="1407643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5E8F3BD5-0809-33F0-26A3-F54D1DD638F2}"/>
              </a:ext>
            </a:extLst>
          </p:cNvPr>
          <p:cNvSpPr/>
          <p:nvPr/>
        </p:nvSpPr>
        <p:spPr>
          <a:xfrm>
            <a:off x="315685" y="2521858"/>
            <a:ext cx="8223995" cy="1603829"/>
          </a:xfrm>
          <a:prstGeom prst="roundRect">
            <a:avLst/>
          </a:pr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9" name="Рисунок 8" descr="Изображение выглядит как высокие каблуки, Туфли-лодочки на высоком каблуке, сандалия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0E289ABF-43B3-CF8B-7D6F-EBAEF2D66E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609" y="4430607"/>
            <a:ext cx="1407643" cy="1407643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7ADF9F53-AB9B-729F-8706-5DD26C8DBBF8}"/>
              </a:ext>
            </a:extLst>
          </p:cNvPr>
          <p:cNvGrpSpPr/>
          <p:nvPr/>
        </p:nvGrpSpPr>
        <p:grpSpPr>
          <a:xfrm>
            <a:off x="6888569" y="4426956"/>
            <a:ext cx="1392300" cy="1392300"/>
            <a:chOff x="6860919" y="837606"/>
            <a:chExt cx="1392300" cy="1392300"/>
          </a:xfrm>
        </p:grpSpPr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963F32D4-F92E-A5AD-D686-E82E93716877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3" name="Рисунок 62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D08B1DA9-451E-94AC-F8F5-2458232A3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744B8416-3D08-6CE3-63EF-2651B9B4CD3B}"/>
              </a:ext>
            </a:extLst>
          </p:cNvPr>
          <p:cNvSpPr/>
          <p:nvPr/>
        </p:nvSpPr>
        <p:spPr>
          <a:xfrm>
            <a:off x="328384" y="4333872"/>
            <a:ext cx="8223995" cy="1603829"/>
          </a:xfrm>
          <a:prstGeom prst="roundRect">
            <a:avLst/>
          </a:pr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7" name="Рисунок 66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05DF06EF-4D78-1951-012E-E4B0F718D2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52" y="19050"/>
            <a:ext cx="6784653" cy="6858000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87332" y="3448050"/>
            <a:ext cx="308610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8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DCF8F26-FCE7-4767-9175-383A3650FFFE}"/>
</file>

<file path=customXml/itemProps2.xml><?xml version="1.0" encoding="utf-8"?>
<ds:datastoreItem xmlns:ds="http://schemas.openxmlformats.org/officeDocument/2006/customXml" ds:itemID="{EF0F14AA-5E73-4C05-9085-0F86F50208FF}"/>
</file>

<file path=customXml/itemProps3.xml><?xml version="1.0" encoding="utf-8"?>
<ds:datastoreItem xmlns:ds="http://schemas.openxmlformats.org/officeDocument/2006/customXml" ds:itemID="{96AA9A99-A257-4AD5-A792-9F94E3AF3DA8}"/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10</cp:revision>
  <dcterms:created xsi:type="dcterms:W3CDTF">2025-01-16T20:07:15Z</dcterms:created>
  <dcterms:modified xsi:type="dcterms:W3CDTF">2025-02-11T10:51:53Z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