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905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B9742-5664-4E69-8C75-8436268DFF55}"/>
</file>

<file path=customXml/itemProps2.xml><?xml version="1.0" encoding="utf-8"?>
<ds:datastoreItem xmlns:ds="http://schemas.openxmlformats.org/officeDocument/2006/customXml" ds:itemID="{59CEEECE-2A1A-488F-9DDF-595DA8A3EBC9}"/>
</file>

<file path=customXml/itemProps3.xml><?xml version="1.0" encoding="utf-8"?>
<ds:datastoreItem xmlns:ds="http://schemas.openxmlformats.org/officeDocument/2006/customXml" ds:itemID="{05BDF668-7A2C-4A30-B502-B4FE8AEFF09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