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	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Ы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Э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3434" y="-109201"/>
            <a:ext cx="1620453" cy="1686930"/>
            <a:chOff x="263434" y="-109201"/>
            <a:chExt cx="1620453" cy="1686930"/>
          </a:xfrm>
        </p:grpSpPr>
        <p:pic>
          <p:nvPicPr>
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" y="-109201"/>
              <a:ext cx="1620453" cy="1651069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692223" y="800520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Рисунок 49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0" y="786185"/>
              <a:ext cx="791544" cy="79154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3849523" y="-109202"/>
            <a:ext cx="1620453" cy="1687195"/>
            <a:chOff x="3849523" y="-109202"/>
            <a:chExt cx="1620453" cy="1687195"/>
          </a:xfrm>
        </p:grpSpPr>
        <p:pic>
          <p:nvPicPr>
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3" y="-109202"/>
              <a:ext cx="1620453" cy="1651069"/>
            </a:xfrm>
            <a:prstGeom prst="rect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4283455" y="79307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Рисунок 51" descr="D:\Govorika\преза для діагностів\apuovia_red_apple_Simple_2D_vector_image_with_minimal_shading_a_f3d7fdfd-c6f5-455e-8896-d7c7c9c5f4ab.pngapuovia_red_apple_Simple_2D_vector_image_with_minimal_shading_a_f3d7fdfd-c6f5-455e-8896-d7c7c9c5f4ab"/>
            <p:cNvPicPr>
              <a:picLocks noChangeAspect="1"/>
            </p:cNvPicPr>
            <p:nvPr/>
          </p:nvPicPr>
          <p:blipFill>
            <a:blip r:embed="rId13"/>
            <a:srcRect t="6" b="6"/>
            <a:stretch>
              <a:fillRect/>
            </a:stretch>
          </p:blipFill>
          <p:spPr>
            <a:xfrm>
              <a:off x="4173373" y="669308"/>
              <a:ext cx="908685" cy="908685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30" y="3498215"/>
            <a:ext cx="27908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C 0.00247 -0.00186 0.00508 -0.00348 0.00768 -0.00556 C 0.00846 -0.00649 0.00911 -0.00834 0.01003 -0.00857 C 0.01302 -0.01019 0.01628 -0.01019 0.0194 -0.01135 L 0.02565 -0.01412 C 0.03724 -0.01343 0.06393 -0.01366 0.08008 -0.00857 C 0.0832 -0.00764 0.08633 -0.00602 0.08945 -0.00417 C 0.10195 0.00301 0.10846 0.00625 0.11901 0.01736 C 0.12227 0.0206 0.12578 0.0243 0.12904 0.0287 C 0.13203 0.03287 0.13477 0.03842 0.13763 0.04305 C 0.13984 0.05138 0.14219 0.05926 0.14388 0.06898 C 0.14492 0.07476 0.14544 0.08125 0.14622 0.0875 C 0.14648 0.09328 0.14701 0.09884 0.14701 0.10463 C 0.14701 0.11435 0.14583 0.13773 0.14466 0.14768 C 0.14388 0.15347 0.14271 0.15926 0.14154 0.16504 C 0.13971 0.17338 0.1362 0.18611 0.13372 0.19351 C 0.13021 0.2037 0.1263 0.21342 0.12279 0.22361 C 0.12083 0.2287 0.1194 0.23426 0.11745 0.23958 C 0.11536 0.24467 0.11315 0.24976 0.1112 0.25532 C 0.10716 0.26597 0.10339 0.27731 0.09948 0.28819 C 0.0974 0.29398 0.09505 0.29953 0.09323 0.30532 C 0.08411 0.33287 0.07852 0.34722 0.07227 0.37847 C 0.07044 0.3875 0.06823 0.39652 0.0668 0.40578 C 0.06536 0.41458 0.06471 0.42384 0.06367 0.43287 C 0.06393 0.44051 0.0655 0.49699 0.06758 0.51759 C 0.06888 0.53078 0.07227 0.55046 0.07461 0.56319 C 0.07578 0.57013 0.07682 0.57708 0.07852 0.58356 C 0.08047 0.59097 0.08307 0.59791 0.08555 0.60509 C 0.08854 0.61365 0.09128 0.62245 0.09479 0.63078 C 0.09779 0.63796 0.1013 0.64444 0.10495 0.65069 C 0.11576 0.6699 0.12292 0.68055 0.13607 0.69537 C 0.14336 0.70347 0.15065 0.71157 0.15859 0.71828 C 0.1694 0.72708 0.19115 0.73819 0.203 0.74259 C 0.20885 0.74444 0.21484 0.74537 0.22083 0.74676 C 0.23255 0.74351 0.24466 0.74398 0.25586 0.7368 C 0.26237 0.7324 0.26901 0.72893 0.27526 0.72361 C 0.2806 0.71944 0.28594 0.71412 0.29089 0.70787 C 0.29883 0.69838 0.30938 0.67893 0.31576 0.66643 C 0.31979 0.65833 0.32448 0.65069 0.32747 0.64074 C 0.33425 0.61713 0.33932 0.59213 0.34531 0.56782 C 0.34766 0.55763 0.35078 0.54814 0.35234 0.53726 C 0.35495 0.5199 0.35742 0.50208 0.36003 0.48449 C 0.36211 0.46967 0.36497 0.45301 0.36784 0.43865 C 0.37161 0.41875 0.36992 0.42939 0.37487 0.40995 C 0.37617 0.40439 0.37721 0.39838 0.37878 0.39282 C 0.38034 0.38634 0.38255 0.38032 0.38425 0.3743 C 0.38841 0.35763 0.3888 0.35046 0.39427 0.33541 C 0.39622 0.32986 0.39896 0.325 0.4013 0.31967 C 0.40716 0.30532 0.40664 0.30324 0.4138 0.28958 C 0.41953 0.27847 0.42331 0.27338 0.43086 0.26666 C 0.43607 0.26157 0.45065 0.25115 0.45573 0.24953 C 0.46224 0.24722 0.48594 0.2456 0.4931 0.24513 C 0.49987 0.24537 0.50664 0.24467 0.51328 0.24652 C 0.51862 0.24814 0.52383 0.25138 0.52891 0.25532 C 0.53867 0.26226 0.54427 0.26875 0.55221 0.28101 C 0.55391 0.28333 0.55547 0.28634 0.5569 0.28958 C 0.56211 0.30208 0.56458 0.31088 0.56784 0.32546 C 0.56875 0.32963 0.5694 0.33402 0.57018 0.33819 C 0.56875 0.35393 0.56784 0.37176 0.56471 0.38703 C 0.56107 0.40393 0.56237 0.39328 0.55768 0.40856 C 0.55625 0.41296 0.55469 0.42268 0.553 0.42731 C 0.55234 0.42847 0.55143 0.42916 0.55065 0.43009 C 0.55013 0.43194 0.54961 0.43402 0.54909 0.43588 C 0.54831 0.43773 0.54727 0.43935 0.54675 0.44166 C 0.54518 0.44606 0.54622 0.45023 0.54284 0.45023 C 0.54219 0.45023 0.5418 0.4493 0.54128 0.44884 L 0.54128 0.44907 " pathEditMode="relative" rAng="0" ptsTypes="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7E-17 2.59259E-6 L 2.95987E-17 0.00023 C 0.00052 0.01458 2.95987E-17 0.02916 0.00156 0.04398 C 0.00208 0.04977 0.0043 0.05486 0.00625 0.05995 C 0.01159 0.075 0.01758 0.08935 0.02344 0.10393 C 0.0319 0.12569 0.0362 0.13889 0.04622 0.15694 C 0.05586 0.1743 0.06602 0.19074 0.07591 0.2081 C 0.08685 0.22708 0.0901 0.23217 0.09948 0.25231 C 0.10182 0.2574 0.1043 0.2625 0.10651 0.26805 C 0.10833 0.27315 0.10977 0.27893 0.1112 0.28449 C 0.11576 0.30278 0.11615 0.31018 0.1207 0.33148 C 0.12383 0.34653 0.1276 0.36157 0.13086 0.37685 C 0.13216 0.38333 0.13333 0.38958 0.13477 0.39606 C 0.13646 0.4037 0.13854 0.41134 0.14023 0.41944 C 0.14206 0.42847 0.14505 0.44977 0.14805 0.45903 C 0.14857 0.46041 0.16315 0.50139 0.16771 0.50903 C 0.17487 0.52083 0.18268 0.53148 0.19036 0.54259 C 0.19388 0.54722 0.19727 0.55324 0.20143 0.55717 C 0.20586 0.5618 0.21029 0.56574 0.21471 0.57037 C 0.22865 0.58495 0.22083 0.57916 0.23906 0.59375 C 0.25456 0.60671 0.25703 0.60694 0.27422 0.61713 C 0.27656 0.61852 0.27891 0.6206 0.28138 0.62199 C 0.30104 0.6294 0.29115 0.62662 0.31107 0.63055 L 0.32839 0.62893 C 0.33815 0.62453 0.36224 0.60463 0.37135 0.59259 C 0.3806 0.58032 0.39974 0.54467 0.40742 0.5294 C 0.4151 0.51435 0.42201 0.49861 0.42786 0.48102 C 0.43255 0.46666 0.43724 0.45231 0.44128 0.43703 C 0.44935 0.40416 0.45651 0.375 0.46706 0.34259 C 0.47201 0.32778 0.48581 0.28541 0.49141 0.2743 L 0.5125 0.23171 C 0.5138 0.2287 0.53125 0.19352 0.53372 0.19051 C 0.53685 0.18657 0.53984 0.18217 0.5431 0.17893 C 0.54792 0.17315 0.56263 0.16227 0.5651 0.16134 C 0.5776 0.15509 0.58906 0.15486 0.60195 0.15393 C 0.61445 0.15532 0.62695 0.15555 0.63958 0.15833 C 0.64427 0.15903 0.64896 0.1618 0.65365 0.16412 C 0.65938 0.16713 0.66523 0.17014 0.67083 0.17453 C 0.67539 0.17778 0.67982 0.1831 0.68424 0.18773 C 0.69258 0.19653 0.69661 0.20208 0.70443 0.2125 C 0.70833 0.22685 0.7069 0.22014 0.7099 0.2419 C 0.71133 0.25139 0.71276 0.26134 0.71393 0.27129 C 0.71484 0.2794 0.71641 0.29629 0.71641 0.29653 C 0.71549 0.30787 0.71602 0.31018 0.71315 0.32106 C 0.71172 0.32615 0.7099 0.33055 0.70846 0.33565 C 0.70755 0.33819 0.70703 0.34166 0.70612 0.34444 C 0.70378 0.35069 0.70143 0.35162 0.69831 0.35625 C 0.69635 0.35903 0.69492 0.36296 0.69284 0.36504 C 0.68958 0.36828 0.68607 0.3706 0.68268 0.37245 C 0.67474 0.37639 0.66706 0.38102 0.65911 0.38287 C 0.63958 0.38634 0.64922 0.38495 0.63008 0.38727 C 0.62096 0.38657 0.61172 0.38634 0.60273 0.38565 C 0.60091 0.38541 0.59792 0.38102 0.60273 0.38727 L 0.60273 0.3875 " pathEditMode="relative" rAng="0" ptsTypes="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7D3E-5AA2-44FF-9DC7-E51244CD43AB}"/>
</file>

<file path=customXml/itemProps2.xml><?xml version="1.0" encoding="utf-8"?>
<ds:datastoreItem xmlns:ds="http://schemas.openxmlformats.org/officeDocument/2006/customXml" ds:itemID="{5AF4B528-7E0D-4562-9A4A-C16339AFDB59}"/>
</file>

<file path=customXml/itemProps3.xml><?xml version="1.0" encoding="utf-8"?>
<ds:datastoreItem xmlns:ds="http://schemas.openxmlformats.org/officeDocument/2006/customXml" ds:itemID="{2EE48B2B-FEF6-44E8-B222-DFC23E1DF6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2024-05-01T14:29:00Z</dcterms:created>
  <dcterms:modified xsi:type="dcterms:W3CDTF">2025-04-09T15:30:01Z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