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176-53A3-4176-BD6E-490A82501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3F0A6-C791-466F-AC3D-251B2E5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BE2DA-E2DA-49FB-A6A0-6FA50F26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18ABF-842C-4D26-94AA-CF9EF73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6564F-8C5A-4167-9166-582E17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38851-B559-4602-9807-236C944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EB220-0C94-42FF-A0A7-E82BAB19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36E1C-DD0D-4F0E-9EAC-4C7C726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9ABE-5D00-4A7D-B780-439037EB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80541-3780-43EE-9994-950F929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9313C3-BC53-4DB6-BB7A-B0DD88D7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54E24-EA11-43B7-BE84-4854300B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B609-9EE7-46A5-AEF3-2C0F1F1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E350-A8A3-4055-92E6-41629038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747B6-0AD2-464B-A469-5E805D6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1CE5-A5E5-4CEB-9A13-3B7D0A1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365A8-6552-4D59-BC85-E514BCFA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91870-9E42-4569-8A9E-32435AE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B6FB9-EC6D-4AB0-9092-2D6185E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8701-9811-4C81-BDBF-05DA9E2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3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78F8-DBD2-412B-867A-47615FE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5C9E-A608-43CF-B5A0-D5395BF2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2819-728E-4CE9-848C-2D871186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03196-01DD-430D-A548-DDD5B8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AB5BB-03A3-4AB7-821E-66CFA68D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05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4D80A-E4C8-48BB-AA79-F53D2BF5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91699-7D54-4603-9EAE-C6EA599C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75A07-9206-4465-ABA4-9CE23E1F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8A1C2-5692-45EA-82B0-BB0B546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A1C20-71EC-4E2F-B8CF-054CFA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4F7F-FFD4-4129-A196-A643A44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5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47D9-2BA1-4C94-87B9-AE4BEBB7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C392C-8D8D-4120-B202-386E3D7A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99BE4-58FA-441D-8FDC-2940AA71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50684-B2E7-4CE8-AEA4-B13C05ED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83C593-D479-41DA-AD5C-971D2075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DB73E-A2E2-4633-835C-400BB94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3447-A735-49DE-B4FF-96D3606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2AA259-4F31-46F8-9738-B418463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8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8AF4-4C50-4311-9D54-0BFA3BB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6C1C-D542-49FC-A305-44478728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F5262-A0A7-4BCE-AAB4-CB0AB72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F1361-D67B-4877-887E-BBF15B7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3F244-9A96-4A46-97D7-A7884FC8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F7EA5-B46D-435E-8CC8-A0B182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B1E96-3178-4194-80B8-60C729C0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2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3D3D-D661-44F1-9735-14559F9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A3DF6-B27E-4294-88B2-78FB5FEB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5CF8B-13C3-4757-BF76-01A07C08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8610C-F714-4699-A00F-A092370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35281-CF3B-430D-A340-E06C492C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021AB-646A-4B1F-9DE2-82055D15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D47C-57CC-484B-ADD0-5716EF0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BFA42-F219-4261-8362-800414B3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DC86C-5F36-4468-9040-95F05F6D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1BD2-C977-4E0B-9D63-32DAC6D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AEB22-4B91-4619-8F4B-458C0AD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2370B-3F98-476E-96DD-F48709D8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6664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F5CA-4CDC-4269-8D9D-0E3F045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18A0D-4DAF-4545-9866-DF672082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212F-6026-4318-AC90-174618B2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935B5-47DF-43BD-B874-1A9D5E3E2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CBFE8-798C-4BDD-92C3-678DB8B32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2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7D13-AE98-4BF9-B7B9-2CE197D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33296-97F0-4D08-BAE5-D7FE340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/>
          <a:stretch/>
        </p:blipFill>
        <p:spPr>
          <a:xfrm>
            <a:off x="1163622" y="579863"/>
            <a:ext cx="5114514" cy="627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92F6F-EE35-486C-BF8C-857E0F33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0" b="92318" l="9673" r="89881">
                        <a14:foregroundMark x1="14435" y1="11328" x2="14435" y2="8073"/>
                        <a14:foregroundMark x1="60714" y1="6510" x2="60714" y2="6510"/>
                        <a14:foregroundMark x1="59970" y1="88802" x2="59970" y2="88802"/>
                        <a14:foregroundMark x1="66220" y1="88411" x2="70685" y2="9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1071" b="3825"/>
          <a:stretch/>
        </p:blipFill>
        <p:spPr>
          <a:xfrm>
            <a:off x="4248615" y="1761296"/>
            <a:ext cx="3612995" cy="4985192"/>
          </a:xfrm>
          <a:prstGeom prst="rect">
            <a:avLst/>
          </a:prstGeom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4DE9EAFB-53F1-461D-A027-72BBA8011D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1081" y="5854421"/>
            <a:ext cx="700805" cy="758051"/>
          </a:xfrm>
          <a:prstGeom prst="rect">
            <a:avLst/>
          </a:prstGeom>
        </p:spPr>
      </p:pic>
      <p:pic>
        <p:nvPicPr>
          <p:cNvPr id="4" name="Рисунок 3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537994A-E89B-663C-9E8C-550764CEE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2" r="48470"/>
          <a:stretch/>
        </p:blipFill>
        <p:spPr>
          <a:xfrm>
            <a:off x="2123420" y="2781299"/>
            <a:ext cx="1143655" cy="115891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01A16899-F5E0-298E-C5F1-5DCA40306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20" y="1720848"/>
            <a:ext cx="2219368" cy="22193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93D0A-2764-4F84-B7C5-051416FB40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774" r="35122"/>
          <a:stretch/>
        </p:blipFill>
        <p:spPr>
          <a:xfrm>
            <a:off x="2260612" y="2949002"/>
            <a:ext cx="1495097" cy="1131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BB1E8-7ABB-43E2-8FA6-48CEA14CF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2" y="1778778"/>
            <a:ext cx="2302106" cy="230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EBA4B-59A6-48F0-A514-5936FB0F77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r="28023" b="58498"/>
          <a:stretch/>
        </p:blipFill>
        <p:spPr>
          <a:xfrm>
            <a:off x="2569004" y="1490119"/>
            <a:ext cx="1282261" cy="1109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D500F-0F61-4871-88C3-D90C913A9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7" y="1508530"/>
            <a:ext cx="2672255" cy="267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ADAF71-5BD0-4C97-B672-9C74E2BDB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t="48466"/>
          <a:stretch/>
        </p:blipFill>
        <p:spPr>
          <a:xfrm>
            <a:off x="3233104" y="2826231"/>
            <a:ext cx="1534204" cy="1500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53BA0B-C4E8-491C-90D6-5561F81B9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9" y="1405193"/>
            <a:ext cx="2911059" cy="2911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95FF3A-73E0-4B7C-9F7C-EB13C4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60466"/>
          <a:stretch/>
        </p:blipFill>
        <p:spPr>
          <a:xfrm>
            <a:off x="1942657" y="1606186"/>
            <a:ext cx="2259725" cy="105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F3CA67-EECA-4900-8702-8DEC4CB1E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22" y="1607418"/>
            <a:ext cx="2672255" cy="26722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04FDEB-74A6-4085-A9A0-7DA684B824D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1" r="27544"/>
          <a:stretch/>
        </p:blipFill>
        <p:spPr>
          <a:xfrm flipH="1">
            <a:off x="2894003" y="2768439"/>
            <a:ext cx="1852447" cy="13821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AE2CE3-F4FC-4A9B-80F9-39CB8F7447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8701" y="1597558"/>
            <a:ext cx="2556641" cy="2556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7F5204-8FBB-48FA-BAE6-9A399FB3DAE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5623"/>
          <a:stretch/>
        </p:blipFill>
        <p:spPr>
          <a:xfrm>
            <a:off x="3710699" y="1755883"/>
            <a:ext cx="974556" cy="2828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FB17C8-B1E5-447A-85AF-A1F062442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9" y="1775413"/>
            <a:ext cx="2829909" cy="2829909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3C88588-1197-1C3D-AAFB-4929955C7C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8" r="58051"/>
          <a:stretch/>
        </p:blipFill>
        <p:spPr>
          <a:xfrm>
            <a:off x="2179463" y="2474921"/>
            <a:ext cx="972492" cy="150018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500AAB-656D-E964-07B4-313CA13426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00" y="1660523"/>
            <a:ext cx="2318247" cy="231824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мпочка, Лампа накаливания, свет&#10;&#10;Автоматически созданное описание">
            <a:extLst>
              <a:ext uri="{FF2B5EF4-FFF2-40B4-BE49-F238E27FC236}">
                <a16:creationId xmlns:a16="http://schemas.microsoft.com/office/drawing/2014/main" id="{95D60E5B-8E54-8028-2185-1B980964D6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7"/>
          <a:stretch/>
        </p:blipFill>
        <p:spPr>
          <a:xfrm>
            <a:off x="2126735" y="2921488"/>
            <a:ext cx="2472969" cy="115891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лампочка, Лампа накаливания, свет&#10;&#10;Автоматически созданное описание">
            <a:extLst>
              <a:ext uri="{FF2B5EF4-FFF2-40B4-BE49-F238E27FC236}">
                <a16:creationId xmlns:a16="http://schemas.microsoft.com/office/drawing/2014/main" id="{3A92D66A-9CA6-4B3F-A87D-BDFFC5C6B4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37" y="1608172"/>
            <a:ext cx="2472969" cy="24729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DA1559-D670-4E4A-84B8-D1C436900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99" y="1412273"/>
            <a:ext cx="2841619" cy="284161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82549" y="2860723"/>
            <a:ext cx="37433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2024-08-26T21:47:17Z</dcterms:created>
  <dcterms:modified xsi:type="dcterms:W3CDTF">2024-10-23T08:43:51Z</dcterms:modified>
</cp:coreProperties>
</file>