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87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D16DB3-66E8-4629-B675-40FA4219338A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AD2976-6F34-4C13-AEA5-675979F333D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65658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AD2976-6F34-4C13-AEA5-675979F333D8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33288584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C68B0A-C0D1-6195-2F5F-46D28CB1F4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FE10690-0986-D602-0C90-EF991FAC0B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0942C9-2DE7-6017-1791-084DFE177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EDF8683-2C7E-1471-AC99-C1B67282E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84D449-6072-4E93-7C14-58CE4FB71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21673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EF7363-4109-3F1D-F1A8-67004A52A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53290AB-B46A-0CC7-919F-408CA16993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70DA207-932A-2772-8607-E353F1C2D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C33B450-B23A-34ED-23F3-9DD8F6D09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6170244-63D8-5CA5-6402-C28C9DEA0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27093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51AF81B-B808-CB7C-3B76-04D8D1E3A5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E85768F-DC59-8950-85CA-4BE93644AC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6AB1607-C590-5B2A-4D5B-D865751B9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9E72474-5FDC-961F-AEA7-05A445E8B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A8C71F7-962B-BFB4-1C62-DF344B13D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52734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AB6C88-54AB-0994-EDD7-803EF9464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64F0D7-7A07-261E-B060-8997D9CAEE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DA85F9-3BA4-6523-94D6-2D2EE1772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361039-18BA-AD53-A522-4C1B28CD9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C10049-072E-4DC4-D600-20F15A0CE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67584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287012-AB9F-F4F8-4DB3-EDDD04CFB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8BDEB0F-5473-2621-77BE-F0B47A7913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0E59A14-0512-C69E-D2C1-0C50F9C3A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B442457-84AE-4719-5DD2-033649BB1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80C9821-7515-2412-6553-3703131BF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81958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F4AFCB-C4D9-F0E3-3DC9-36713E630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510FA46-ADDC-6A85-6FB6-E3B85F58D6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C34864C-125A-1732-D5A5-1070E19F55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48C27AC-5DC6-2469-569A-666578754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CA314CB-76E4-0C99-01F2-5D164303B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E77B088-981E-464C-C981-FB5186137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07301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15057D-ACCF-4D63-1A3D-E768B5E07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D5C125B-BCFA-2F83-D803-5A7BAB01DF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9AC1B61-1EE9-E482-0F07-DB4F14C249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71C38A0-077C-8C23-5164-8B5EECC5A4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C6327D5-B242-8FCC-272C-788C64A9B4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D0D0898-8413-1406-5F59-93E3FC27D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B557D82-167A-BB6B-84D3-FDE7D1C71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0AFDC44-BE3F-4E60-FC2E-61C3AB3B3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58218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A955AA-83D7-EB04-9C6F-C5A90C946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A4EFE1B-7153-4A19-97E4-EF9CC9F08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27ABA23-3852-3347-41DA-5DA160CEC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C2BCB05-4A18-1271-2B6A-4923601E3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68941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6BEFD3A-A360-AF85-44FE-5C5688D7D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B761377-6C11-A62D-3E69-C80226B86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6ADB03F-E007-7DAD-3775-5CBD5A107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60454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B3BDB9-88CD-5AF4-E17B-6B6E4E9F0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CCB802D-EB70-8B6A-EBEA-1E18FFA873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B95F3FC-7998-C7C0-66F4-10E4D9AA2E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9B2F089-0383-4E9A-39E2-A39762F5E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2E3C6F8-C3CC-50CD-D38B-E634480C7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7DEA2A5-9EC0-D581-74F0-96BCA1CEC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86283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75A3D8-9187-35AB-0989-C31AA2B02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F38BCE0-2AEC-E51A-91F1-459CBCB07A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C4ED006-9212-0C22-23B5-12590F270F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81E7EF7-5256-D149-1954-76CD91BA9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1CFFE17-0B55-56DC-5763-4B883724B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5FC527F-7C5E-A1A8-0D9E-EEC60557C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5730640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CC779C-EF1D-B373-E2D2-46B6A2ABA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1FCE4B1-7D41-A98D-5147-2680EF2237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8BF0EB-AB29-DE07-7E83-D588007773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B208837-2C46-45B2-A620-6C5C10CEB132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969F959-9C8B-8BD7-9C22-9D877D92C3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8BBB9F-6D62-EE78-6A1B-1872077617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80129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облако, небо, картина, природ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646462E-5BBC-02E2-6049-96D7F2B3B2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2" name="Рисунок 41" descr="Изображение выглядит как корабль, плавсредство, лодка, транспортное сред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E0C4FC1-1910-027F-6E12-05619BBFB6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9984"/>
          <a:stretch/>
        </p:blipFill>
        <p:spPr>
          <a:xfrm flipH="1">
            <a:off x="8053818" y="2057078"/>
            <a:ext cx="2365372" cy="2365372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:a16="http://schemas.microsoft.com/office/drawing/2014/main" id="{B60B29BC-05C7-4BA0-93C0-19B69518D82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11254624" y="3195249"/>
            <a:ext cx="956176" cy="943119"/>
          </a:xfrm>
          <a:prstGeom prst="rect">
            <a:avLst/>
          </a:prstGeom>
        </p:spPr>
      </p:pic>
      <p:pic>
        <p:nvPicPr>
          <p:cNvPr id="10" name="Рисунок 9" descr="Изображение выглядит как мебель, стул, дизайн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5554DF2-907D-4243-D165-B60E6C9CBD8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5496" y="4393817"/>
            <a:ext cx="1933719" cy="1933719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беспозвоночный, гребешок, ракуш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5F82980-AE26-351C-DAE7-5D6BED6FB4A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828" y="5954021"/>
            <a:ext cx="973508" cy="973508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беспозвоночный, ракушка, Моллюски, раковин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83A66CC-68C3-739E-2FE5-6F4647488ED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8795" y="4807805"/>
            <a:ext cx="906397" cy="906397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мультфильм, рисунок, графическая вставка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F364B5F-FECE-BC61-A080-E2845B4BD7D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95" t="9831" r="17665" b="6884"/>
          <a:stretch/>
        </p:blipFill>
        <p:spPr>
          <a:xfrm>
            <a:off x="4502224" y="4549140"/>
            <a:ext cx="1255739" cy="1610509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корабль, плавсредство, лодка, транспортное сред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8672B15-468E-52F5-D551-39720752A9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9984"/>
          <a:stretch/>
        </p:blipFill>
        <p:spPr>
          <a:xfrm>
            <a:off x="1523286" y="1259411"/>
            <a:ext cx="3580164" cy="3580164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зонтик, ламп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9752785-9FE9-2C78-5EA4-F411116EADB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83153" y="2579485"/>
            <a:ext cx="3580164" cy="3580164"/>
          </a:xfrm>
          <a:prstGeom prst="rect">
            <a:avLst/>
          </a:prstGeom>
        </p:spPr>
      </p:pic>
      <p:pic>
        <p:nvPicPr>
          <p:cNvPr id="7" name="Рисунок 6" descr="Изображение выглядит как мебель, стул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8D998C7-7F30-5AF6-4F7D-300C11B3628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675" y="4138368"/>
            <a:ext cx="2719632" cy="2719632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зонтик, ламп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B20C228-3D97-4389-5436-3A48AA1F309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932" y="2484235"/>
            <a:ext cx="3580164" cy="3580164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мебель, стул, дизайн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916603F8-B98D-6EE5-0268-039CC62D083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75" t="13895" r="15424" b="16028"/>
          <a:stretch/>
        </p:blipFill>
        <p:spPr>
          <a:xfrm flipH="1">
            <a:off x="6543341" y="5124450"/>
            <a:ext cx="1342021" cy="1355078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мебель, стул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A805659-3B9D-D1A4-2ECC-C7FE2D02F04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72"/>
          <a:stretch/>
        </p:blipFill>
        <p:spPr>
          <a:xfrm flipH="1">
            <a:off x="7274772" y="4359052"/>
            <a:ext cx="2559932" cy="271963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ACA7CA40-F7BE-A314-8B02-D9C2FB6788E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64369" y="5240141"/>
            <a:ext cx="1436510" cy="1648515"/>
          </a:xfrm>
          <a:prstGeom prst="rect">
            <a:avLst/>
          </a:prstGeom>
        </p:spPr>
      </p:pic>
      <p:pic>
        <p:nvPicPr>
          <p:cNvPr id="45" name="Рисунок 44" descr="Изображение выглядит как водоплавающая птица, птица, клюв, морская чай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646B105-26A7-3F3D-9AE5-FF9361E1F77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71645" y="1836394"/>
            <a:ext cx="983735" cy="983735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42912D1-69F5-553C-0131-49AB04314B3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5640191" y="5613738"/>
            <a:ext cx="1010661" cy="1020300"/>
          </a:xfrm>
          <a:prstGeom prst="rect">
            <a:avLst/>
          </a:prstGeom>
        </p:spPr>
      </p:pic>
      <p:pic>
        <p:nvPicPr>
          <p:cNvPr id="38" name="Рисунок 37" descr="Изображение выглядит как зажигал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06698E9-AFA5-DDB6-B9CE-88EE75947F1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7753" y="4454279"/>
            <a:ext cx="906397" cy="906397"/>
          </a:xfrm>
          <a:prstGeom prst="rect">
            <a:avLst/>
          </a:prstGeom>
        </p:spPr>
      </p:pic>
      <p:pic>
        <p:nvPicPr>
          <p:cNvPr id="40" name="Рисунок 39" descr="Изображение выглядит как пианино, музы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A9A91DC-D66F-7037-EADA-8FC0D175D33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55" r="12093"/>
          <a:stretch/>
        </p:blipFill>
        <p:spPr>
          <a:xfrm>
            <a:off x="6491626" y="4987050"/>
            <a:ext cx="813857" cy="782726"/>
          </a:xfrm>
          <a:prstGeom prst="rect">
            <a:avLst/>
          </a:prstGeom>
        </p:spPr>
      </p:pic>
      <p:pic>
        <p:nvPicPr>
          <p:cNvPr id="48" name="Рисунок 47" descr="Изображение выглядит как обувь, красный, Карминный цвет, башма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F7091D0-B65B-D174-F60A-C1551A21DEB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20698">
            <a:off x="6556415" y="5934470"/>
            <a:ext cx="1051633" cy="1051633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77F9FDD-516A-B6C2-8287-094CBFCA3393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232371">
            <a:off x="3483987" y="4041129"/>
            <a:ext cx="1051633" cy="1051633"/>
          </a:xfrm>
          <a:prstGeom prst="rect">
            <a:avLst/>
          </a:prstGeom>
        </p:spPr>
      </p:pic>
      <p:pic>
        <p:nvPicPr>
          <p:cNvPr id="118" name="Рисунок 117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714A2278-53F8-031E-CA66-E1BAADA6F4C6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2986" y="1249996"/>
            <a:ext cx="3649912" cy="3715089"/>
          </a:xfrm>
          <a:prstGeom prst="rect">
            <a:avLst/>
          </a:prstGeom>
        </p:spPr>
      </p:pic>
      <p:pic>
        <p:nvPicPr>
          <p:cNvPr id="119" name="Picture 118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039696" y="4706531"/>
            <a:ext cx="1800225" cy="2038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661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A0989B3-7279-499E-9963-D11FB20ED780}"/>
</file>

<file path=customXml/itemProps2.xml><?xml version="1.0" encoding="utf-8"?>
<ds:datastoreItem xmlns:ds="http://schemas.openxmlformats.org/officeDocument/2006/customXml" ds:itemID="{21618B76-8C02-474C-B678-8B110943FEBF}"/>
</file>

<file path=customXml/itemProps3.xml><?xml version="1.0" encoding="utf-8"?>
<ds:datastoreItem xmlns:ds="http://schemas.openxmlformats.org/officeDocument/2006/customXml" ds:itemID="{686FEEDB-6616-4987-BA8E-23F24C9DE9AA}"/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Администратор</cp:lastModifiedBy>
  <cp:revision>17</cp:revision>
  <dcterms:created xsi:type="dcterms:W3CDTF">2025-01-15T12:36:26Z</dcterms:created>
  <dcterms:modified xsi:type="dcterms:W3CDTF">2025-02-26T13:06:07Z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