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1461" y="3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microsoft.com/office/2007/relationships/hdphoto" Target="../media/hdphoto7.wdp"/><Relationship Id="rId21" Type="http://schemas.openxmlformats.org/officeDocument/2006/relationships/image" Target="../media/image12.png"/><Relationship Id="rId22" Type="http://schemas.microsoft.com/office/2007/relationships/hdphoto" Target="../media/hdphoto8.wdp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1998012" y="-76170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05649" y="3165473"/>
            <a:ext cx="209549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38</cp:revision>
  <dcterms:created xsi:type="dcterms:W3CDTF">2024-07-21T13:02:50Z</dcterms:created>
  <dcterms:modified xsi:type="dcterms:W3CDTF">2024-08-19T12:48:57Z</dcterms:modified>
</cp:coreProperties>
</file>