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510422-66CD-415B-A272-ED40A24F2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05" y="3710345"/>
            <a:ext cx="1455567" cy="14555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0AFE414-BCE4-46BC-B1F4-D029AB3E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142" y="3046944"/>
            <a:ext cx="3676649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2024-08-21T13:57:04Z</dcterms:created>
  <dcterms:modified xsi:type="dcterms:W3CDTF">2024-08-23T09:13:55Z</dcterms:modified>
</cp:coreProperties>
</file>