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04" autoAdjust="0"/>
    <p:restoredTop sz="94628"/>
  </p:normalViewPr>
  <p:slideViewPr>
    <p:cSldViewPr snapToGrid="0" showGuides="1">
      <p:cViewPr varScale="1">
        <p:scale>
          <a:sx n="94" d="100"/>
          <a:sy n="94" d="100"/>
        </p:scale>
        <p:origin x="728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E87DE2-4502-4ACB-98ED-DF60FF8F57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DA85A4F-8B4E-4CC6-A7F4-9D85C25E33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4438B9-0125-47AF-A9A8-A509640AF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0E4B1-5503-4139-8E2F-F9C5C0EFFD72}" type="datetimeFigureOut">
              <a:rPr lang="ru-KZ" smtClean="0"/>
              <a:t>22.08.2024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D7CBD1-6CA5-4F84-828D-2CF6554FA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73C44EE-2E5F-4359-8AFE-C39BBFB04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92EB9-2C2E-4321-ADBC-63C96D3EEC9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47208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CF0691-01C7-4F84-9E1F-5DD932632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03FECB9-B04B-49D5-98CC-4819A1EDB3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2E9CF26-D067-449B-BA84-48D857BF2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0E4B1-5503-4139-8E2F-F9C5C0EFFD72}" type="datetimeFigureOut">
              <a:rPr lang="ru-KZ" smtClean="0"/>
              <a:t>22.08.2024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BE3C670-6429-4F14-A4DE-82EED0DC6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CFA963-0238-4BA6-BA2E-E69E62608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92EB9-2C2E-4321-ADBC-63C96D3EEC9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5877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C7C1F40-2639-44EA-AEB3-055A5D2B6C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13DCBC0-D74F-46F2-B167-5A1C89D36A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0FD029E-C187-4215-A67E-FA2BB4D75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0E4B1-5503-4139-8E2F-F9C5C0EFFD72}" type="datetimeFigureOut">
              <a:rPr lang="ru-KZ" smtClean="0"/>
              <a:t>22.08.2024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080BAE3-85E9-40BC-B6F6-7B6911C73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69C587-C327-4E5B-8103-67C960145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92EB9-2C2E-4321-ADBC-63C96D3EEC9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873790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5359D0-9EB7-4C70-8915-EB1C18CB5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8BD0478-DB0C-4D71-982C-3E3F3F1B70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370837F-F14A-4475-BF31-F9C60EFFB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0E4B1-5503-4139-8E2F-F9C5C0EFFD72}" type="datetimeFigureOut">
              <a:rPr lang="ru-KZ" smtClean="0"/>
              <a:t>22.08.2024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C2B0CE-0CDD-47A9-BC6B-B6C78D758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F1B92F-5915-48A4-B80F-39E480BD2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92EB9-2C2E-4321-ADBC-63C96D3EEC9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68107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733EE0-314F-4372-9A04-FE676BAEB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BDE037B-C6DD-404E-8886-F230544589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678115-543C-48CC-A41E-6CDB9ABB0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0E4B1-5503-4139-8E2F-F9C5C0EFFD72}" type="datetimeFigureOut">
              <a:rPr lang="ru-KZ" smtClean="0"/>
              <a:t>22.08.2024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8E3170-BE6D-4FBA-B86E-2ADB68903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31BF91-8481-4A1C-B85F-A4798A17C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92EB9-2C2E-4321-ADBC-63C96D3EEC9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04817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A18AB1-1526-412B-98EE-792C942CC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75F640-B8F6-49F1-9D03-69A2F605D0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ECE97C8-E56F-4DEC-8C0C-18FEDE3DAC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77D28D-B9AA-42A0-8329-90CEAC38B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0E4B1-5503-4139-8E2F-F9C5C0EFFD72}" type="datetimeFigureOut">
              <a:rPr lang="ru-KZ" smtClean="0"/>
              <a:t>22.08.2024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25FD123-AFA5-442C-8FB4-37EE919EB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B630B79-08E7-4362-A108-AF06CB1FC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92EB9-2C2E-4321-ADBC-63C96D3EEC9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91441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CEEA25-498B-41BA-8CA5-03EA1AC5D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93F429D-83F7-4DB7-9B82-0AAD95D8D7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0824A2A-4C65-413C-90A4-5194BCCB3E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D4737F2-7E7F-4379-8301-B655F6A12D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B16B354-E81E-49EC-ADE7-C5262F0E41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9B4B1C4-67B1-4FB5-90A3-68A8E46B6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0E4B1-5503-4139-8E2F-F9C5C0EFFD72}" type="datetimeFigureOut">
              <a:rPr lang="ru-KZ" smtClean="0"/>
              <a:t>22.08.2024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346EC56-A366-488A-BB38-C47D78003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85DB01C-DB91-4F46-9FAA-574727DF1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92EB9-2C2E-4321-ADBC-63C96D3EEC9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83162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BCF7A3-CE87-444D-B444-B8FD1A076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FE30DD6-23F4-4C55-B479-62650747A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0E4B1-5503-4139-8E2F-F9C5C0EFFD72}" type="datetimeFigureOut">
              <a:rPr lang="ru-KZ" smtClean="0"/>
              <a:t>22.08.2024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51423B7-1D78-4980-82FC-7F1018F9D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39FDBE8-95D2-401D-AF06-BD633B099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92EB9-2C2E-4321-ADBC-63C96D3EEC9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733069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F9A5EBB-6887-43B5-A79A-42DE4274E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0E4B1-5503-4139-8E2F-F9C5C0EFFD72}" type="datetimeFigureOut">
              <a:rPr lang="ru-KZ" smtClean="0"/>
              <a:t>22.08.2024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D2C7E51-E8F8-4DDB-9E4D-F96A81258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8EE041E-CA29-4F59-98C4-3AD8574E5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92EB9-2C2E-4321-ADBC-63C96D3EEC9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62921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FF936A-2625-42B1-89E7-1482D4A98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18D58F-9670-4CB3-AFEE-F94FD3779B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2737C0B-5F6E-4FB7-B422-EA05176213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F44F92-ED01-4C09-970E-209184264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0E4B1-5503-4139-8E2F-F9C5C0EFFD72}" type="datetimeFigureOut">
              <a:rPr lang="ru-KZ" smtClean="0"/>
              <a:t>22.08.2024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85D9D26-8FE4-4E05-BF38-D431308A0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B7F7900-6544-4301-8881-5DCF03D3D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92EB9-2C2E-4321-ADBC-63C96D3EEC9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432090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118212-CF89-4B2B-AC06-B839C32C9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8609229-A468-4F80-A44D-F09936A7D7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D72400A-6A85-45D8-A22C-F7D87BBEB8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6058E0C-A1BB-4DA6-A1E7-AA1CA5EB1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0E4B1-5503-4139-8E2F-F9C5C0EFFD72}" type="datetimeFigureOut">
              <a:rPr lang="ru-KZ" smtClean="0"/>
              <a:t>22.08.2024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1480F8C-274F-46CE-9B05-AE0E3B04D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C918E6E-035A-4D14-8DBC-D9F8F60E0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92EB9-2C2E-4321-ADBC-63C96D3EEC9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77451059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BDC223-7ADC-435E-9F65-B250941C5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7B95464-1507-45AD-B4CC-DB7AE059B5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0EE375-A263-402F-ABC9-C8A0D66048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D0E4B1-5503-4139-8E2F-F9C5C0EFFD72}" type="datetimeFigureOut">
              <a:rPr lang="ru-KZ" smtClean="0"/>
              <a:t>22.08.2024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30CF0F-B617-4C13-A6E8-5011AABA3C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0DA563-2028-483F-BCFF-18A83CBA8D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92EB9-2C2E-4321-ADBC-63C96D3EEC9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414466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96C77D5-A9B3-4DED-B8AB-095694739E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071" y="-943"/>
            <a:ext cx="12418141" cy="6858000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88FCFE12-3CEA-4B7E-BE6C-18AAE1DD7F6D}"/>
              </a:ext>
            </a:extLst>
          </p:cNvPr>
          <p:cNvSpPr/>
          <p:nvPr/>
        </p:nvSpPr>
        <p:spPr>
          <a:xfrm>
            <a:off x="414704" y="214364"/>
            <a:ext cx="9185565" cy="2572365"/>
          </a:xfrm>
          <a:prstGeom prst="roundRect">
            <a:avLst/>
          </a:prstGeom>
          <a:gradFill>
            <a:gsLst>
              <a:gs pos="0">
                <a:schemeClr val="accent4">
                  <a:lumMod val="110000"/>
                  <a:satMod val="105000"/>
                  <a:tint val="67000"/>
                  <a:alpha val="91000"/>
                </a:schemeClr>
              </a:gs>
              <a:gs pos="100000">
                <a:schemeClr val="accent4">
                  <a:lumMod val="105000"/>
                  <a:satMod val="103000"/>
                  <a:tint val="73000"/>
                  <a:alpha val="62000"/>
                </a:schemeClr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54" name="Облако 53">
            <a:extLst>
              <a:ext uri="{FF2B5EF4-FFF2-40B4-BE49-F238E27FC236}">
                <a16:creationId xmlns:a16="http://schemas.microsoft.com/office/drawing/2014/main" id="{68BF416A-BDC3-45B2-A925-09A4343ABB7D}"/>
              </a:ext>
            </a:extLst>
          </p:cNvPr>
          <p:cNvSpPr/>
          <p:nvPr/>
        </p:nvSpPr>
        <p:spPr>
          <a:xfrm>
            <a:off x="1715905" y="4092103"/>
            <a:ext cx="824445" cy="717551"/>
          </a:xfrm>
          <a:prstGeom prst="cloud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55" name="Облако 54">
            <a:extLst>
              <a:ext uri="{FF2B5EF4-FFF2-40B4-BE49-F238E27FC236}">
                <a16:creationId xmlns:a16="http://schemas.microsoft.com/office/drawing/2014/main" id="{5DFD7CF2-06C9-4D01-90B1-9237EC1338CB}"/>
              </a:ext>
            </a:extLst>
          </p:cNvPr>
          <p:cNvSpPr/>
          <p:nvPr/>
        </p:nvSpPr>
        <p:spPr>
          <a:xfrm>
            <a:off x="2707816" y="4078243"/>
            <a:ext cx="824445" cy="717550"/>
          </a:xfrm>
          <a:prstGeom prst="cloud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56" name="Облако 55">
            <a:extLst>
              <a:ext uri="{FF2B5EF4-FFF2-40B4-BE49-F238E27FC236}">
                <a16:creationId xmlns:a16="http://schemas.microsoft.com/office/drawing/2014/main" id="{79931F74-7AC4-4054-90C5-BC79EBC23FD2}"/>
              </a:ext>
            </a:extLst>
          </p:cNvPr>
          <p:cNvSpPr/>
          <p:nvPr/>
        </p:nvSpPr>
        <p:spPr>
          <a:xfrm>
            <a:off x="3682255" y="4071272"/>
            <a:ext cx="822788" cy="717551"/>
          </a:xfrm>
          <a:prstGeom prst="cloud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57" name="Облако 56">
            <a:extLst>
              <a:ext uri="{FF2B5EF4-FFF2-40B4-BE49-F238E27FC236}">
                <a16:creationId xmlns:a16="http://schemas.microsoft.com/office/drawing/2014/main" id="{D673820B-0073-4FCC-ACB6-B5A60AA028B8}"/>
              </a:ext>
            </a:extLst>
          </p:cNvPr>
          <p:cNvSpPr/>
          <p:nvPr/>
        </p:nvSpPr>
        <p:spPr>
          <a:xfrm>
            <a:off x="4655037" y="4083660"/>
            <a:ext cx="822788" cy="710944"/>
          </a:xfrm>
          <a:prstGeom prst="cloud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58" name="Облако 57">
            <a:extLst>
              <a:ext uri="{FF2B5EF4-FFF2-40B4-BE49-F238E27FC236}">
                <a16:creationId xmlns:a16="http://schemas.microsoft.com/office/drawing/2014/main" id="{7252699B-1CCC-4711-A459-56FBF98DA516}"/>
              </a:ext>
            </a:extLst>
          </p:cNvPr>
          <p:cNvSpPr/>
          <p:nvPr/>
        </p:nvSpPr>
        <p:spPr>
          <a:xfrm>
            <a:off x="5617575" y="4078243"/>
            <a:ext cx="822788" cy="708026"/>
          </a:xfrm>
          <a:prstGeom prst="cloud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59" name="Облако 58">
            <a:extLst>
              <a:ext uri="{FF2B5EF4-FFF2-40B4-BE49-F238E27FC236}">
                <a16:creationId xmlns:a16="http://schemas.microsoft.com/office/drawing/2014/main" id="{B32ACF49-D815-4D46-AFF2-19D8E9E813D5}"/>
              </a:ext>
            </a:extLst>
          </p:cNvPr>
          <p:cNvSpPr/>
          <p:nvPr/>
        </p:nvSpPr>
        <p:spPr>
          <a:xfrm>
            <a:off x="6579642" y="4071272"/>
            <a:ext cx="822788" cy="697412"/>
          </a:xfrm>
          <a:prstGeom prst="cloud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60" name="Облако 59">
            <a:extLst>
              <a:ext uri="{FF2B5EF4-FFF2-40B4-BE49-F238E27FC236}">
                <a16:creationId xmlns:a16="http://schemas.microsoft.com/office/drawing/2014/main" id="{687369A6-465B-473C-8768-438C0F5D3F86}"/>
              </a:ext>
            </a:extLst>
          </p:cNvPr>
          <p:cNvSpPr/>
          <p:nvPr/>
        </p:nvSpPr>
        <p:spPr>
          <a:xfrm>
            <a:off x="7430818" y="4088312"/>
            <a:ext cx="1553884" cy="697412"/>
          </a:xfrm>
          <a:prstGeom prst="cloud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ФИНИШ</a:t>
            </a:r>
            <a:endParaRPr lang="ru-KZ" b="1" dirty="0">
              <a:solidFill>
                <a:schemeClr val="tx1"/>
              </a:solidFill>
            </a:endParaRPr>
          </a:p>
        </p:txBody>
      </p:sp>
      <p:sp>
        <p:nvSpPr>
          <p:cNvPr id="61" name="Облако 60">
            <a:extLst>
              <a:ext uri="{FF2B5EF4-FFF2-40B4-BE49-F238E27FC236}">
                <a16:creationId xmlns:a16="http://schemas.microsoft.com/office/drawing/2014/main" id="{A06C2E1D-5869-42B4-B69A-512F691823C5}"/>
              </a:ext>
            </a:extLst>
          </p:cNvPr>
          <p:cNvSpPr/>
          <p:nvPr/>
        </p:nvSpPr>
        <p:spPr>
          <a:xfrm>
            <a:off x="1715905" y="5827928"/>
            <a:ext cx="824445" cy="717551"/>
          </a:xfrm>
          <a:prstGeom prst="cloud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62" name="Облако 61">
            <a:extLst>
              <a:ext uri="{FF2B5EF4-FFF2-40B4-BE49-F238E27FC236}">
                <a16:creationId xmlns:a16="http://schemas.microsoft.com/office/drawing/2014/main" id="{0EEC8B28-1B10-43E6-A5EA-38B3E7101006}"/>
              </a:ext>
            </a:extLst>
          </p:cNvPr>
          <p:cNvSpPr/>
          <p:nvPr/>
        </p:nvSpPr>
        <p:spPr>
          <a:xfrm>
            <a:off x="2707816" y="5814068"/>
            <a:ext cx="824445" cy="717550"/>
          </a:xfrm>
          <a:prstGeom prst="cloud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63" name="Облако 62">
            <a:extLst>
              <a:ext uri="{FF2B5EF4-FFF2-40B4-BE49-F238E27FC236}">
                <a16:creationId xmlns:a16="http://schemas.microsoft.com/office/drawing/2014/main" id="{B630F5B6-8388-401C-9B56-7FB25ED3CBCF}"/>
              </a:ext>
            </a:extLst>
          </p:cNvPr>
          <p:cNvSpPr/>
          <p:nvPr/>
        </p:nvSpPr>
        <p:spPr>
          <a:xfrm>
            <a:off x="3682255" y="5807097"/>
            <a:ext cx="822788" cy="717551"/>
          </a:xfrm>
          <a:prstGeom prst="cloud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64" name="Облако 63">
            <a:extLst>
              <a:ext uri="{FF2B5EF4-FFF2-40B4-BE49-F238E27FC236}">
                <a16:creationId xmlns:a16="http://schemas.microsoft.com/office/drawing/2014/main" id="{39BB1223-267C-477C-AA98-91D940533B63}"/>
              </a:ext>
            </a:extLst>
          </p:cNvPr>
          <p:cNvSpPr/>
          <p:nvPr/>
        </p:nvSpPr>
        <p:spPr>
          <a:xfrm>
            <a:off x="4655037" y="5819485"/>
            <a:ext cx="822788" cy="710944"/>
          </a:xfrm>
          <a:prstGeom prst="cloud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65" name="Облако 64">
            <a:extLst>
              <a:ext uri="{FF2B5EF4-FFF2-40B4-BE49-F238E27FC236}">
                <a16:creationId xmlns:a16="http://schemas.microsoft.com/office/drawing/2014/main" id="{7FFCA8FF-BEC1-4807-8F29-F718948A77CC}"/>
              </a:ext>
            </a:extLst>
          </p:cNvPr>
          <p:cNvSpPr/>
          <p:nvPr/>
        </p:nvSpPr>
        <p:spPr>
          <a:xfrm>
            <a:off x="5617575" y="5814068"/>
            <a:ext cx="822788" cy="708026"/>
          </a:xfrm>
          <a:prstGeom prst="cloud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66" name="Облако 65">
            <a:extLst>
              <a:ext uri="{FF2B5EF4-FFF2-40B4-BE49-F238E27FC236}">
                <a16:creationId xmlns:a16="http://schemas.microsoft.com/office/drawing/2014/main" id="{D52C113D-36C9-44E0-8AA5-A59007458197}"/>
              </a:ext>
            </a:extLst>
          </p:cNvPr>
          <p:cNvSpPr/>
          <p:nvPr/>
        </p:nvSpPr>
        <p:spPr>
          <a:xfrm>
            <a:off x="6579642" y="5807097"/>
            <a:ext cx="822788" cy="697412"/>
          </a:xfrm>
          <a:prstGeom prst="cloud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67" name="Облако 66">
            <a:extLst>
              <a:ext uri="{FF2B5EF4-FFF2-40B4-BE49-F238E27FC236}">
                <a16:creationId xmlns:a16="http://schemas.microsoft.com/office/drawing/2014/main" id="{6F0B0476-A195-4D72-A92A-9149B359513E}"/>
              </a:ext>
            </a:extLst>
          </p:cNvPr>
          <p:cNvSpPr/>
          <p:nvPr/>
        </p:nvSpPr>
        <p:spPr>
          <a:xfrm>
            <a:off x="7430819" y="5807097"/>
            <a:ext cx="1553883" cy="697412"/>
          </a:xfrm>
          <a:prstGeom prst="cloud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ФИНИШ</a:t>
            </a:r>
            <a:endParaRPr lang="ru-KZ" b="1" dirty="0">
              <a:solidFill>
                <a:schemeClr val="tx1"/>
              </a:solidFill>
            </a:endParaRPr>
          </a:p>
        </p:txBody>
      </p:sp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35C034AA-ACEA-42B3-8B03-2A01DF70C7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49" y="316281"/>
            <a:ext cx="1091713" cy="1091713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7BD63CDF-3616-4B0B-8D8F-312E354A43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899" y="1539703"/>
            <a:ext cx="1091713" cy="1091713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2A32D29A-07E4-44E1-82DB-2BC7EE1526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122" y="311757"/>
            <a:ext cx="1091713" cy="1091713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9A70AD50-21E7-4A55-A102-DB74C73E7B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817" y="319066"/>
            <a:ext cx="1091713" cy="1091713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E3F382CB-2E72-4030-A4E0-4722DE2326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550" y="1530448"/>
            <a:ext cx="1091713" cy="1091713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612B4839-E98F-4085-BC1A-679968CD2E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399" y="311709"/>
            <a:ext cx="1091713" cy="1091713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8F9F49B4-3559-476F-B3E1-355A541A60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1079" y="1527090"/>
            <a:ext cx="1091713" cy="1091713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0AA94042-1F17-4CC2-A0FE-DFB73F20A2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5518" y="1515402"/>
            <a:ext cx="1116014" cy="1116014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073C972F-EB47-4C90-B812-4E22498B02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41444" y="326382"/>
            <a:ext cx="1116014" cy="1116014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BCC11863-2202-4EDA-867F-896F2D9871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04141" y="1516395"/>
            <a:ext cx="1116014" cy="1116014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9516A4D3-E8A6-47BD-89D6-A2019CA57F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89397" y="1512736"/>
            <a:ext cx="1116014" cy="1116014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A1B945D0-7EC2-4D79-8007-809409E43A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31025" y="314884"/>
            <a:ext cx="1116014" cy="1116014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4C68184B-D81E-4BEF-A946-FD892B476B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07944" y="311562"/>
            <a:ext cx="1116014" cy="1116014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EF991B75-89B3-4DB1-AD4D-1AD6D2DAEE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80900" y="1524099"/>
            <a:ext cx="1116014" cy="1116014"/>
          </a:xfrm>
          <a:prstGeom prst="rect">
            <a:avLst/>
          </a:prstGeom>
        </p:spPr>
      </p:pic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881F2BE5-61A9-4947-9FEE-4AE0E45FA657}"/>
              </a:ext>
            </a:extLst>
          </p:cNvPr>
          <p:cNvGrpSpPr/>
          <p:nvPr/>
        </p:nvGrpSpPr>
        <p:grpSpPr>
          <a:xfrm>
            <a:off x="487570" y="1526016"/>
            <a:ext cx="1163881" cy="1133409"/>
            <a:chOff x="1247274" y="1655535"/>
            <a:chExt cx="1163881" cy="1133409"/>
          </a:xfrm>
        </p:grpSpPr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75CD67FC-16BE-4E92-8679-FFDE4E333CC2}"/>
                </a:ext>
              </a:extLst>
            </p:cNvPr>
            <p:cNvSpPr/>
            <p:nvPr/>
          </p:nvSpPr>
          <p:spPr>
            <a:xfrm>
              <a:off x="1247274" y="1655535"/>
              <a:ext cx="1163881" cy="1133409"/>
            </a:xfrm>
            <a:prstGeom prst="ellipse">
              <a:avLst/>
            </a:prstGeom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3D3EE37D-2DC1-47C7-A373-8EE90F38685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316959" y="1695437"/>
              <a:ext cx="1046186" cy="1046186"/>
            </a:xfrm>
            <a:prstGeom prst="rect">
              <a:avLst/>
            </a:prstGeom>
            <a:effectLst>
              <a:glow rad="228600">
                <a:schemeClr val="bg1">
                  <a:alpha val="40000"/>
                </a:schemeClr>
              </a:glow>
            </a:effectLst>
          </p:spPr>
        </p:pic>
      </p:grpSp>
      <p:grpSp>
        <p:nvGrpSpPr>
          <p:cNvPr id="11" name="кувшин">
            <a:extLst>
              <a:ext uri="{FF2B5EF4-FFF2-40B4-BE49-F238E27FC236}">
                <a16:creationId xmlns:a16="http://schemas.microsoft.com/office/drawing/2014/main" id="{67FC8C50-3B8B-4638-8727-DDC4972C1ECD}"/>
              </a:ext>
            </a:extLst>
          </p:cNvPr>
          <p:cNvGrpSpPr/>
          <p:nvPr/>
        </p:nvGrpSpPr>
        <p:grpSpPr>
          <a:xfrm>
            <a:off x="1830058" y="317041"/>
            <a:ext cx="1163881" cy="1133409"/>
            <a:chOff x="1234870" y="2835162"/>
            <a:chExt cx="1163881" cy="1133409"/>
          </a:xfrm>
        </p:grpSpPr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id="{F891D6ED-A77E-40B2-9B25-390A620E2CD0}"/>
                </a:ext>
              </a:extLst>
            </p:cNvPr>
            <p:cNvSpPr/>
            <p:nvPr/>
          </p:nvSpPr>
          <p:spPr>
            <a:xfrm>
              <a:off x="1234870" y="2835162"/>
              <a:ext cx="1163881" cy="1133409"/>
            </a:xfrm>
            <a:prstGeom prst="ellipse">
              <a:avLst/>
            </a:prstGeom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65B59222-A13B-4D25-99CB-7454689F9D5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327799" y="2873328"/>
              <a:ext cx="1024506" cy="1024506"/>
            </a:xfrm>
            <a:prstGeom prst="rect">
              <a:avLst/>
            </a:prstGeom>
            <a:effectLst>
              <a:glow rad="228600">
                <a:schemeClr val="bg1">
                  <a:alpha val="40000"/>
                </a:schemeClr>
              </a:glow>
            </a:effectLst>
          </p:spPr>
        </p:pic>
      </p:grpSp>
      <p:grpSp>
        <p:nvGrpSpPr>
          <p:cNvPr id="14" name="ландыши">
            <a:extLst>
              <a:ext uri="{FF2B5EF4-FFF2-40B4-BE49-F238E27FC236}">
                <a16:creationId xmlns:a16="http://schemas.microsoft.com/office/drawing/2014/main" id="{EE89D7B1-CC6C-40A8-9CEF-2454311D4818}"/>
              </a:ext>
            </a:extLst>
          </p:cNvPr>
          <p:cNvGrpSpPr/>
          <p:nvPr/>
        </p:nvGrpSpPr>
        <p:grpSpPr>
          <a:xfrm>
            <a:off x="4376215" y="317041"/>
            <a:ext cx="1163881" cy="1133409"/>
            <a:chOff x="1221890" y="4016507"/>
            <a:chExt cx="1163881" cy="1133409"/>
          </a:xfrm>
        </p:grpSpPr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470E6282-4093-4097-AAAA-20C6022B0D42}"/>
                </a:ext>
              </a:extLst>
            </p:cNvPr>
            <p:cNvSpPr/>
            <p:nvPr/>
          </p:nvSpPr>
          <p:spPr>
            <a:xfrm>
              <a:off x="1221890" y="4016507"/>
              <a:ext cx="1163881" cy="1133409"/>
            </a:xfrm>
            <a:prstGeom prst="ellipse">
              <a:avLst/>
            </a:prstGeom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796A03C0-9ADF-41C2-9417-B10561E6E5E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1081" y="4080818"/>
              <a:ext cx="1051460" cy="1051460"/>
            </a:xfrm>
            <a:prstGeom prst="rect">
              <a:avLst/>
            </a:prstGeom>
          </p:spPr>
        </p:pic>
      </p:grpSp>
      <p:grpSp>
        <p:nvGrpSpPr>
          <p:cNvPr id="17" name="шапка">
            <a:extLst>
              <a:ext uri="{FF2B5EF4-FFF2-40B4-BE49-F238E27FC236}">
                <a16:creationId xmlns:a16="http://schemas.microsoft.com/office/drawing/2014/main" id="{8727387D-2AA5-4C87-BF50-5A66AD66E077}"/>
              </a:ext>
            </a:extLst>
          </p:cNvPr>
          <p:cNvGrpSpPr/>
          <p:nvPr/>
        </p:nvGrpSpPr>
        <p:grpSpPr>
          <a:xfrm>
            <a:off x="5643653" y="315016"/>
            <a:ext cx="1163881" cy="1137459"/>
            <a:chOff x="1245568" y="5193802"/>
            <a:chExt cx="1163881" cy="1137459"/>
          </a:xfrm>
        </p:grpSpPr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9F02AA52-E4A6-42B0-905E-C3C31286EC16}"/>
                </a:ext>
              </a:extLst>
            </p:cNvPr>
            <p:cNvSpPr/>
            <p:nvPr/>
          </p:nvSpPr>
          <p:spPr>
            <a:xfrm>
              <a:off x="1245568" y="5197852"/>
              <a:ext cx="1163881" cy="1133409"/>
            </a:xfrm>
            <a:prstGeom prst="ellipse">
              <a:avLst/>
            </a:prstGeom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77F6EC01-D596-4F26-8F64-EB1C3CB32E0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317899" y="5193802"/>
              <a:ext cx="1029045" cy="1029045"/>
            </a:xfrm>
            <a:prstGeom prst="rect">
              <a:avLst/>
            </a:prstGeom>
          </p:spPr>
        </p:pic>
      </p:grpSp>
      <p:grpSp>
        <p:nvGrpSpPr>
          <p:cNvPr id="20" name="кошка">
            <a:extLst>
              <a:ext uri="{FF2B5EF4-FFF2-40B4-BE49-F238E27FC236}">
                <a16:creationId xmlns:a16="http://schemas.microsoft.com/office/drawing/2014/main" id="{FBF9E8F9-FE7B-4F21-B67C-E85AFE31C1C2}"/>
              </a:ext>
            </a:extLst>
          </p:cNvPr>
          <p:cNvGrpSpPr/>
          <p:nvPr/>
        </p:nvGrpSpPr>
        <p:grpSpPr>
          <a:xfrm>
            <a:off x="3104141" y="317041"/>
            <a:ext cx="1163881" cy="1133409"/>
            <a:chOff x="1234870" y="2835162"/>
            <a:chExt cx="1163881" cy="1133409"/>
          </a:xfrm>
        </p:grpSpPr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id="{C282CA80-357D-46FD-B82A-F84BCD5F6F28}"/>
                </a:ext>
              </a:extLst>
            </p:cNvPr>
            <p:cNvSpPr/>
            <p:nvPr/>
          </p:nvSpPr>
          <p:spPr>
            <a:xfrm>
              <a:off x="1234870" y="2835162"/>
              <a:ext cx="1163881" cy="1133409"/>
            </a:xfrm>
            <a:prstGeom prst="ellipse">
              <a:avLst/>
            </a:prstGeom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A46B9D8B-9324-49C4-BAB2-7871B5E6CE3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327799" y="2949570"/>
              <a:ext cx="948263" cy="948263"/>
            </a:xfrm>
            <a:prstGeom prst="rect">
              <a:avLst/>
            </a:prstGeom>
            <a:effectLst>
              <a:glow rad="228600">
                <a:schemeClr val="bg1">
                  <a:alpha val="40000"/>
                </a:schemeClr>
              </a:glow>
            </a:effectLst>
          </p:spPr>
        </p:pic>
      </p:grpSp>
      <p:grpSp>
        <p:nvGrpSpPr>
          <p:cNvPr id="23" name="вишня">
            <a:extLst>
              <a:ext uri="{FF2B5EF4-FFF2-40B4-BE49-F238E27FC236}">
                <a16:creationId xmlns:a16="http://schemas.microsoft.com/office/drawing/2014/main" id="{D1287D8C-A058-4760-90D3-D78983CC1724}"/>
              </a:ext>
            </a:extLst>
          </p:cNvPr>
          <p:cNvGrpSpPr/>
          <p:nvPr/>
        </p:nvGrpSpPr>
        <p:grpSpPr>
          <a:xfrm>
            <a:off x="6911091" y="317041"/>
            <a:ext cx="1163881" cy="1133409"/>
            <a:chOff x="1245568" y="5197852"/>
            <a:chExt cx="1163881" cy="1133409"/>
          </a:xfrm>
        </p:grpSpPr>
        <p:sp>
          <p:nvSpPr>
            <p:cNvPr id="24" name="Овал 23">
              <a:extLst>
                <a:ext uri="{FF2B5EF4-FFF2-40B4-BE49-F238E27FC236}">
                  <a16:creationId xmlns:a16="http://schemas.microsoft.com/office/drawing/2014/main" id="{7ABB0B84-0FCF-4458-BB4A-A3FA3AB1D2F3}"/>
                </a:ext>
              </a:extLst>
            </p:cNvPr>
            <p:cNvSpPr/>
            <p:nvPr/>
          </p:nvSpPr>
          <p:spPr>
            <a:xfrm>
              <a:off x="1245568" y="5197852"/>
              <a:ext cx="1163881" cy="1133409"/>
            </a:xfrm>
            <a:prstGeom prst="ellipse">
              <a:avLst/>
            </a:prstGeom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FFFB4DA3-CDD0-4AD3-86EB-38DCF808C0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78680" y="5259760"/>
              <a:ext cx="1029045" cy="1029045"/>
            </a:xfrm>
            <a:prstGeom prst="rect">
              <a:avLst/>
            </a:prstGeom>
          </p:spPr>
        </p:pic>
      </p:grpSp>
      <p:grpSp>
        <p:nvGrpSpPr>
          <p:cNvPr id="26" name="малыш">
            <a:extLst>
              <a:ext uri="{FF2B5EF4-FFF2-40B4-BE49-F238E27FC236}">
                <a16:creationId xmlns:a16="http://schemas.microsoft.com/office/drawing/2014/main" id="{23AD9663-4E9D-4C4F-AFBC-D63870C58CDE}"/>
              </a:ext>
            </a:extLst>
          </p:cNvPr>
          <p:cNvGrpSpPr/>
          <p:nvPr/>
        </p:nvGrpSpPr>
        <p:grpSpPr>
          <a:xfrm>
            <a:off x="8188911" y="304354"/>
            <a:ext cx="1163881" cy="1158783"/>
            <a:chOff x="1245568" y="5172478"/>
            <a:chExt cx="1163881" cy="1158783"/>
          </a:xfrm>
        </p:grpSpPr>
        <p:sp>
          <p:nvSpPr>
            <p:cNvPr id="27" name="Овал 26">
              <a:extLst>
                <a:ext uri="{FF2B5EF4-FFF2-40B4-BE49-F238E27FC236}">
                  <a16:creationId xmlns:a16="http://schemas.microsoft.com/office/drawing/2014/main" id="{8F487FCE-B207-4BF9-9132-763BEF4216A5}"/>
                </a:ext>
              </a:extLst>
            </p:cNvPr>
            <p:cNvSpPr/>
            <p:nvPr/>
          </p:nvSpPr>
          <p:spPr>
            <a:xfrm>
              <a:off x="1245568" y="5197852"/>
              <a:ext cx="1163881" cy="1133409"/>
            </a:xfrm>
            <a:prstGeom prst="ellipse">
              <a:avLst/>
            </a:prstGeom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8EC9C3F9-0060-4A73-9794-2EC9929C9CD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78312" y="5172478"/>
              <a:ext cx="1106521" cy="1106521"/>
            </a:xfrm>
            <a:prstGeom prst="rect">
              <a:avLst/>
            </a:prstGeom>
          </p:spPr>
        </p:pic>
      </p:grpSp>
      <p:grpSp>
        <p:nvGrpSpPr>
          <p:cNvPr id="29" name="мишка">
            <a:extLst>
              <a:ext uri="{FF2B5EF4-FFF2-40B4-BE49-F238E27FC236}">
                <a16:creationId xmlns:a16="http://schemas.microsoft.com/office/drawing/2014/main" id="{9D994399-E01E-42A5-AB06-0509734A52CC}"/>
              </a:ext>
            </a:extLst>
          </p:cNvPr>
          <p:cNvGrpSpPr/>
          <p:nvPr/>
        </p:nvGrpSpPr>
        <p:grpSpPr>
          <a:xfrm>
            <a:off x="576554" y="317041"/>
            <a:ext cx="1163881" cy="1133409"/>
            <a:chOff x="1234870" y="2835162"/>
            <a:chExt cx="1163881" cy="1133409"/>
          </a:xfrm>
        </p:grpSpPr>
        <p:sp>
          <p:nvSpPr>
            <p:cNvPr id="30" name="Овал 29">
              <a:extLst>
                <a:ext uri="{FF2B5EF4-FFF2-40B4-BE49-F238E27FC236}">
                  <a16:creationId xmlns:a16="http://schemas.microsoft.com/office/drawing/2014/main" id="{7BE9C105-68DF-4D81-AB84-102D3E4A5F84}"/>
                </a:ext>
              </a:extLst>
            </p:cNvPr>
            <p:cNvSpPr/>
            <p:nvPr/>
          </p:nvSpPr>
          <p:spPr>
            <a:xfrm>
              <a:off x="1234870" y="2835162"/>
              <a:ext cx="1163881" cy="1133409"/>
            </a:xfrm>
            <a:prstGeom prst="ellipse">
              <a:avLst/>
            </a:prstGeom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3307D3F0-221B-4A8F-94C6-2F472DA194D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327799" y="2873328"/>
              <a:ext cx="1024506" cy="1024506"/>
            </a:xfrm>
            <a:prstGeom prst="rect">
              <a:avLst/>
            </a:prstGeom>
            <a:effectLst>
              <a:glow rad="228600">
                <a:schemeClr val="bg1">
                  <a:alpha val="40000"/>
                </a:schemeClr>
              </a:glow>
            </a:effectLst>
          </p:spPr>
        </p:pic>
      </p:grpSp>
      <p:grpSp>
        <p:nvGrpSpPr>
          <p:cNvPr id="32" name="ножницы">
            <a:extLst>
              <a:ext uri="{FF2B5EF4-FFF2-40B4-BE49-F238E27FC236}">
                <a16:creationId xmlns:a16="http://schemas.microsoft.com/office/drawing/2014/main" id="{3C3A6068-950D-4763-9A8D-5B46DC8A8D24}"/>
              </a:ext>
            </a:extLst>
          </p:cNvPr>
          <p:cNvGrpSpPr/>
          <p:nvPr/>
        </p:nvGrpSpPr>
        <p:grpSpPr>
          <a:xfrm>
            <a:off x="8230997" y="1526016"/>
            <a:ext cx="1163881" cy="1133409"/>
            <a:chOff x="1245568" y="5197852"/>
            <a:chExt cx="1163881" cy="1133409"/>
          </a:xfrm>
        </p:grpSpPr>
        <p:sp>
          <p:nvSpPr>
            <p:cNvPr id="33" name="Овал 32">
              <a:extLst>
                <a:ext uri="{FF2B5EF4-FFF2-40B4-BE49-F238E27FC236}">
                  <a16:creationId xmlns:a16="http://schemas.microsoft.com/office/drawing/2014/main" id="{410FB38A-6170-4EAF-8F8B-861E924AF795}"/>
                </a:ext>
              </a:extLst>
            </p:cNvPr>
            <p:cNvSpPr/>
            <p:nvPr/>
          </p:nvSpPr>
          <p:spPr>
            <a:xfrm>
              <a:off x="1245568" y="5197852"/>
              <a:ext cx="1163881" cy="1133409"/>
            </a:xfrm>
            <a:prstGeom prst="ellipse">
              <a:avLst/>
            </a:prstGeom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C2A54DC0-1431-4626-A47E-C138235ADB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7681" y="5259761"/>
              <a:ext cx="970044" cy="970044"/>
            </a:xfrm>
            <a:prstGeom prst="rect">
              <a:avLst/>
            </a:prstGeom>
          </p:spPr>
        </p:pic>
      </p:grpSp>
      <p:grpSp>
        <p:nvGrpSpPr>
          <p:cNvPr id="35" name="желудь">
            <a:extLst>
              <a:ext uri="{FF2B5EF4-FFF2-40B4-BE49-F238E27FC236}">
                <a16:creationId xmlns:a16="http://schemas.microsoft.com/office/drawing/2014/main" id="{81534A05-0172-490A-BFD0-23903A0FA305}"/>
              </a:ext>
            </a:extLst>
          </p:cNvPr>
          <p:cNvGrpSpPr/>
          <p:nvPr/>
        </p:nvGrpSpPr>
        <p:grpSpPr>
          <a:xfrm>
            <a:off x="1777931" y="1526016"/>
            <a:ext cx="1163881" cy="1133409"/>
            <a:chOff x="1247274" y="1655535"/>
            <a:chExt cx="1163881" cy="1133409"/>
          </a:xfrm>
        </p:grpSpPr>
        <p:sp>
          <p:nvSpPr>
            <p:cNvPr id="36" name="Овал 35">
              <a:extLst>
                <a:ext uri="{FF2B5EF4-FFF2-40B4-BE49-F238E27FC236}">
                  <a16:creationId xmlns:a16="http://schemas.microsoft.com/office/drawing/2014/main" id="{D1AD6CBA-0775-493B-B11E-74572AD0E520}"/>
                </a:ext>
              </a:extLst>
            </p:cNvPr>
            <p:cNvSpPr/>
            <p:nvPr/>
          </p:nvSpPr>
          <p:spPr>
            <a:xfrm>
              <a:off x="1247274" y="1655535"/>
              <a:ext cx="1163881" cy="1133409"/>
            </a:xfrm>
            <a:prstGeom prst="ellipse">
              <a:avLst/>
            </a:prstGeom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EE3B3E54-3258-4A9C-B166-EDF953FF5BD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316959" y="1695437"/>
              <a:ext cx="1046186" cy="1046186"/>
            </a:xfrm>
            <a:prstGeom prst="rect">
              <a:avLst/>
            </a:prstGeom>
            <a:effectLst>
              <a:glow rad="228600">
                <a:schemeClr val="bg1">
                  <a:alpha val="40000"/>
                </a:schemeClr>
              </a:glow>
            </a:effectLst>
          </p:spPr>
        </p:pic>
      </p:grpSp>
      <p:grpSp>
        <p:nvGrpSpPr>
          <p:cNvPr id="38" name="снежинка">
            <a:extLst>
              <a:ext uri="{FF2B5EF4-FFF2-40B4-BE49-F238E27FC236}">
                <a16:creationId xmlns:a16="http://schemas.microsoft.com/office/drawing/2014/main" id="{47C98DAC-8256-47C7-A6D2-1551C93F546E}"/>
              </a:ext>
            </a:extLst>
          </p:cNvPr>
          <p:cNvGrpSpPr/>
          <p:nvPr/>
        </p:nvGrpSpPr>
        <p:grpSpPr>
          <a:xfrm>
            <a:off x="3077073" y="1526016"/>
            <a:ext cx="1163881" cy="1133409"/>
            <a:chOff x="1234870" y="2835162"/>
            <a:chExt cx="1163881" cy="1133409"/>
          </a:xfrm>
        </p:grpSpPr>
        <p:sp>
          <p:nvSpPr>
            <p:cNvPr id="39" name="Овал 38">
              <a:extLst>
                <a:ext uri="{FF2B5EF4-FFF2-40B4-BE49-F238E27FC236}">
                  <a16:creationId xmlns:a16="http://schemas.microsoft.com/office/drawing/2014/main" id="{3187F27D-F4C5-4D28-BC1D-842CB97DC9EB}"/>
                </a:ext>
              </a:extLst>
            </p:cNvPr>
            <p:cNvSpPr/>
            <p:nvPr/>
          </p:nvSpPr>
          <p:spPr>
            <a:xfrm>
              <a:off x="1234870" y="2835162"/>
              <a:ext cx="1163881" cy="1133409"/>
            </a:xfrm>
            <a:prstGeom prst="ellipse">
              <a:avLst/>
            </a:prstGeom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66055617-1EEE-4583-A445-A8F92319C7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327799" y="2873328"/>
              <a:ext cx="1024506" cy="1024506"/>
            </a:xfrm>
            <a:prstGeom prst="rect">
              <a:avLst/>
            </a:prstGeom>
            <a:effectLst>
              <a:glow rad="228600">
                <a:schemeClr val="bg1">
                  <a:alpha val="40000"/>
                </a:schemeClr>
              </a:glow>
            </a:effectLst>
          </p:spPr>
        </p:pic>
      </p:grpSp>
      <p:grpSp>
        <p:nvGrpSpPr>
          <p:cNvPr id="41" name="нож">
            <a:extLst>
              <a:ext uri="{FF2B5EF4-FFF2-40B4-BE49-F238E27FC236}">
                <a16:creationId xmlns:a16="http://schemas.microsoft.com/office/drawing/2014/main" id="{FC79AD7A-6416-4CA6-8C7B-061C5B7ECCCA}"/>
              </a:ext>
            </a:extLst>
          </p:cNvPr>
          <p:cNvGrpSpPr/>
          <p:nvPr/>
        </p:nvGrpSpPr>
        <p:grpSpPr>
          <a:xfrm>
            <a:off x="4376215" y="1526016"/>
            <a:ext cx="1163881" cy="1133409"/>
            <a:chOff x="1221890" y="4016507"/>
            <a:chExt cx="1163881" cy="1133409"/>
          </a:xfrm>
        </p:grpSpPr>
        <p:sp>
          <p:nvSpPr>
            <p:cNvPr id="42" name="Овал 41">
              <a:extLst>
                <a:ext uri="{FF2B5EF4-FFF2-40B4-BE49-F238E27FC236}">
                  <a16:creationId xmlns:a16="http://schemas.microsoft.com/office/drawing/2014/main" id="{4B241AE7-812C-402D-9224-4EF356971FF1}"/>
                </a:ext>
              </a:extLst>
            </p:cNvPr>
            <p:cNvSpPr/>
            <p:nvPr/>
          </p:nvSpPr>
          <p:spPr>
            <a:xfrm>
              <a:off x="1221890" y="4016507"/>
              <a:ext cx="1163881" cy="1133409"/>
            </a:xfrm>
            <a:prstGeom prst="ellipse">
              <a:avLst/>
            </a:prstGeom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355B683D-CF46-451D-819E-A4A41D034B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318413" y="4130274"/>
              <a:ext cx="905874" cy="905874"/>
            </a:xfrm>
            <a:prstGeom prst="rect">
              <a:avLst/>
            </a:prstGeom>
          </p:spPr>
        </p:pic>
      </p:grpSp>
      <p:grpSp>
        <p:nvGrpSpPr>
          <p:cNvPr id="44" name="пружина">
            <a:extLst>
              <a:ext uri="{FF2B5EF4-FFF2-40B4-BE49-F238E27FC236}">
                <a16:creationId xmlns:a16="http://schemas.microsoft.com/office/drawing/2014/main" id="{B34DDDC6-DCD4-4168-B11A-D154575A0D10}"/>
              </a:ext>
            </a:extLst>
          </p:cNvPr>
          <p:cNvGrpSpPr/>
          <p:nvPr/>
        </p:nvGrpSpPr>
        <p:grpSpPr>
          <a:xfrm>
            <a:off x="5654035" y="1515402"/>
            <a:ext cx="1163881" cy="1154637"/>
            <a:chOff x="1221890" y="4016507"/>
            <a:chExt cx="1163881" cy="1154637"/>
          </a:xfrm>
        </p:grpSpPr>
        <p:sp>
          <p:nvSpPr>
            <p:cNvPr id="45" name="Овал 44">
              <a:extLst>
                <a:ext uri="{FF2B5EF4-FFF2-40B4-BE49-F238E27FC236}">
                  <a16:creationId xmlns:a16="http://schemas.microsoft.com/office/drawing/2014/main" id="{B228C765-95B7-4851-A0D2-4D31FDDF9101}"/>
                </a:ext>
              </a:extLst>
            </p:cNvPr>
            <p:cNvSpPr/>
            <p:nvPr/>
          </p:nvSpPr>
          <p:spPr>
            <a:xfrm>
              <a:off x="1221890" y="4016507"/>
              <a:ext cx="1163881" cy="1133409"/>
            </a:xfrm>
            <a:prstGeom prst="ellipse">
              <a:avLst/>
            </a:prstGeom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8C9BF430-FCD5-4AAE-A955-A570A1E5E3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31558" y="4037735"/>
              <a:ext cx="1133409" cy="1133409"/>
            </a:xfrm>
            <a:prstGeom prst="rect">
              <a:avLst/>
            </a:prstGeom>
          </p:spPr>
        </p:pic>
      </p:grpSp>
      <p:grpSp>
        <p:nvGrpSpPr>
          <p:cNvPr id="47" name="ежик">
            <a:extLst>
              <a:ext uri="{FF2B5EF4-FFF2-40B4-BE49-F238E27FC236}">
                <a16:creationId xmlns:a16="http://schemas.microsoft.com/office/drawing/2014/main" id="{7DE60860-F7CC-461B-8615-156906FF1D6D}"/>
              </a:ext>
            </a:extLst>
          </p:cNvPr>
          <p:cNvGrpSpPr/>
          <p:nvPr/>
        </p:nvGrpSpPr>
        <p:grpSpPr>
          <a:xfrm>
            <a:off x="6975698" y="1526016"/>
            <a:ext cx="1163881" cy="1133409"/>
            <a:chOff x="1245568" y="5197852"/>
            <a:chExt cx="1163881" cy="1133409"/>
          </a:xfrm>
        </p:grpSpPr>
        <p:sp>
          <p:nvSpPr>
            <p:cNvPr id="48" name="Овал 47">
              <a:extLst>
                <a:ext uri="{FF2B5EF4-FFF2-40B4-BE49-F238E27FC236}">
                  <a16:creationId xmlns:a16="http://schemas.microsoft.com/office/drawing/2014/main" id="{AC5370B2-1134-4CBC-A6A1-116A3859557A}"/>
                </a:ext>
              </a:extLst>
            </p:cNvPr>
            <p:cNvSpPr/>
            <p:nvPr/>
          </p:nvSpPr>
          <p:spPr>
            <a:xfrm>
              <a:off x="1245568" y="5197852"/>
              <a:ext cx="1163881" cy="1133409"/>
            </a:xfrm>
            <a:prstGeom prst="ellipse">
              <a:avLst/>
            </a:prstGeom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4BFBA86A-FC0D-48C2-A3C9-82173D86FE30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78680" y="5259760"/>
              <a:ext cx="1029045" cy="1029045"/>
            </a:xfrm>
            <a:prstGeom prst="rect">
              <a:avLst/>
            </a:prstGeom>
          </p:spPr>
        </p:pic>
      </p:grpSp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235F4422-74F5-43D9-A01F-FAB596CE4A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3101" y="4690639"/>
            <a:ext cx="1683327" cy="1683327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57BA2184-FD82-459A-B5A3-9BC101F591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09" y="2907406"/>
            <a:ext cx="1638924" cy="1638924"/>
          </a:xfrm>
          <a:prstGeom prst="rect">
            <a:avLst/>
          </a:prstGeom>
        </p:spPr>
      </p:pic>
      <p:grpSp>
        <p:nvGrpSpPr>
          <p:cNvPr id="85" name="Группа 84">
            <a:extLst>
              <a:ext uri="{FF2B5EF4-FFF2-40B4-BE49-F238E27FC236}">
                <a16:creationId xmlns:a16="http://schemas.microsoft.com/office/drawing/2014/main" id="{DF71B3DF-5DE9-423A-9794-3E7B95EBBC16}"/>
              </a:ext>
            </a:extLst>
          </p:cNvPr>
          <p:cNvGrpSpPr/>
          <p:nvPr/>
        </p:nvGrpSpPr>
        <p:grpSpPr>
          <a:xfrm>
            <a:off x="9687769" y="936021"/>
            <a:ext cx="2054235" cy="1936024"/>
            <a:chOff x="9377819" y="1115236"/>
            <a:chExt cx="2202735" cy="2202735"/>
          </a:xfrm>
        </p:grpSpPr>
        <p:pic>
          <p:nvPicPr>
            <p:cNvPr id="86" name="Рисунок 85">
              <a:extLst>
                <a:ext uri="{FF2B5EF4-FFF2-40B4-BE49-F238E27FC236}">
                  <a16:creationId xmlns:a16="http://schemas.microsoft.com/office/drawing/2014/main" id="{C3DC4BBD-EFA3-44AD-BA4E-8EF9CD9042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78" t="5438" r="5227" b="4863"/>
            <a:stretch/>
          </p:blipFill>
          <p:spPr>
            <a:xfrm>
              <a:off x="9377819" y="1115236"/>
              <a:ext cx="2202735" cy="2202735"/>
            </a:xfrm>
            <a:prstGeom prst="rect">
              <a:avLst/>
            </a:prstGeom>
          </p:spPr>
        </p:pic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A0F97E32-4C68-4997-8147-B1BD4A9936FB}"/>
                </a:ext>
              </a:extLst>
            </p:cNvPr>
            <p:cNvSpPr txBox="1"/>
            <p:nvPr/>
          </p:nvSpPr>
          <p:spPr>
            <a:xfrm>
              <a:off x="9983035" y="1549501"/>
              <a:ext cx="877631" cy="416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>
                  <a:latin typeface="Arial Black" panose="020B0A04020102020204" pitchFamily="34" charset="0"/>
                </a:rPr>
                <a:t>Ш/Ж</a:t>
              </a:r>
              <a:endParaRPr lang="ru-KZ" sz="2000" dirty="0">
                <a:latin typeface="Arial Black" panose="020B0A04020102020204" pitchFamily="34" charset="0"/>
              </a:endParaRPr>
            </a:p>
          </p:txBody>
        </p:sp>
      </p:grpSp>
      <p:pic>
        <p:nvPicPr>
          <p:cNvPr id="88" name="Рисунок 87">
            <a:extLst>
              <a:ext uri="{FF2B5EF4-FFF2-40B4-BE49-F238E27FC236}">
                <a16:creationId xmlns:a16="http://schemas.microsoft.com/office/drawing/2014/main" id="{EB511C1E-4586-438D-A5C5-A71970D115CC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512" y="5920752"/>
            <a:ext cx="1021187" cy="927050"/>
          </a:xfrm>
          <a:prstGeom prst="rect">
            <a:avLst/>
          </a:prstGeom>
        </p:spPr>
      </p:pic>
      <p:sp>
        <p:nvSpPr>
          <p:cNvPr id="82" name="Ход кр">
            <a:extLst>
              <a:ext uri="{FF2B5EF4-FFF2-40B4-BE49-F238E27FC236}">
                <a16:creationId xmlns:a16="http://schemas.microsoft.com/office/drawing/2014/main" id="{7751D611-E297-49D3-9A59-E35B747AF0DB}"/>
              </a:ext>
            </a:extLst>
          </p:cNvPr>
          <p:cNvSpPr/>
          <p:nvPr/>
        </p:nvSpPr>
        <p:spPr>
          <a:xfrm>
            <a:off x="150509" y="4050551"/>
            <a:ext cx="1188737" cy="758991"/>
          </a:xfrm>
          <a:prstGeom prst="cloud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ХОД</a:t>
            </a:r>
            <a:endParaRPr lang="ru-KZ" sz="2400" b="1" dirty="0">
              <a:solidFill>
                <a:schemeClr val="tx1"/>
              </a:solidFill>
            </a:endParaRPr>
          </a:p>
        </p:txBody>
      </p:sp>
      <p:sp>
        <p:nvSpPr>
          <p:cNvPr id="83" name="Ход зл">
            <a:extLst>
              <a:ext uri="{FF2B5EF4-FFF2-40B4-BE49-F238E27FC236}">
                <a16:creationId xmlns:a16="http://schemas.microsoft.com/office/drawing/2014/main" id="{1DA6B63D-8FD5-4000-9FBA-DBAE3E9F11B1}"/>
              </a:ext>
            </a:extLst>
          </p:cNvPr>
          <p:cNvSpPr/>
          <p:nvPr/>
        </p:nvSpPr>
        <p:spPr>
          <a:xfrm>
            <a:off x="179221" y="5726024"/>
            <a:ext cx="1142762" cy="798624"/>
          </a:xfrm>
          <a:prstGeom prst="cloud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ХОД</a:t>
            </a:r>
            <a:endParaRPr lang="ru-KZ" sz="2400" b="1" dirty="0">
              <a:solidFill>
                <a:schemeClr val="tx1"/>
              </a:solidFill>
            </a:endParaRPr>
          </a:p>
        </p:txBody>
      </p:sp>
      <p:pic>
        <p:nvPicPr>
          <p:cNvPr id="89" name="Google Shape;84;p1">
            <a:extLst>
              <a:ext uri="{FF2B5EF4-FFF2-40B4-BE49-F238E27FC236}">
                <a16:creationId xmlns:a16="http://schemas.microsoft.com/office/drawing/2014/main" id="{7A927BDA-FD94-4DB8-BC4E-F13141724581}"/>
              </a:ext>
            </a:extLst>
          </p:cNvPr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Picture 156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284145" y="2977983"/>
            <a:ext cx="2781300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590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2.96296E-6 L 0.06732 -0.00116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9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732 -0.00116 L 0.14922 -0.00695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89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922 -0.00695 L 0.23398 0.00185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2" y="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398 0.00185 L 0.30924 0.00185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6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924 0.00185 L 0.39401 0.00254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2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401 0.00254 L 0.46888 -0.00023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37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6888 -0.00023 L 0.5931 -0.00093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11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2.96296E-6 L 0.06732 -0.00116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9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732 -0.00116 L 0.14922 -0.00695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89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922 -0.00695 L 0.23398 0.00185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2" y="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398 0.00185 L 0.30924 0.00185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6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924 0.00185 L 0.39401 0.00254 " pathEditMode="relative" rAng="0" ptsTypes="AA">
                                      <p:cBhvr>
                                        <p:cTn id="135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2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401 0.00254 L 0.46888 -0.00023 " pathEditMode="relative" rAng="0" ptsTypes="AA">
                                      <p:cBhvr>
                                        <p:cTn id="139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37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6888 -0.00023 L 0.5931 -0.00093 " pathEditMode="relative" rAng="0" ptsTypes="AA">
                                      <p:cBhvr>
                                        <p:cTn id="143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11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7</Words>
  <Application>Microsoft Macintosh PowerPoint</Application>
  <PresentationFormat>Широкоэкранный</PresentationFormat>
  <Paragraphs>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Лия Добровольская</cp:lastModifiedBy>
  <cp:revision>4</cp:revision>
  <dcterms:created xsi:type="dcterms:W3CDTF">2024-08-21T10:23:19Z</dcterms:created>
  <dcterms:modified xsi:type="dcterms:W3CDTF">2024-08-22T08:36:23Z</dcterms:modified>
</cp:coreProperties>
</file>