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895474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5E2B95-2E2F-461C-8539-5BE239DD4F3E}"/>
</file>

<file path=customXml/itemProps2.xml><?xml version="1.0" encoding="utf-8"?>
<ds:datastoreItem xmlns:ds="http://schemas.openxmlformats.org/officeDocument/2006/customXml" ds:itemID="{53C9D8BD-FE7E-4448-94A7-3E317EBF6FB2}"/>
</file>

<file path=customXml/itemProps3.xml><?xml version="1.0" encoding="utf-8"?>
<ds:datastoreItem xmlns:ds="http://schemas.openxmlformats.org/officeDocument/2006/customXml" ds:itemID="{E36A435E-AF58-4FF0-BE51-12F83093343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