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9CD5"/>
    <a:srgbClr val="A8FB9F"/>
    <a:srgbClr val="EDFAA0"/>
    <a:srgbClr val="FBB19F"/>
    <a:srgbClr val="B4A1F9"/>
    <a:srgbClr val="FBDF9F"/>
    <a:srgbClr val="FE9CF2"/>
    <a:srgbClr val="FFFFFF"/>
    <a:srgbClr val="9EFCCD"/>
    <a:srgbClr val="9BE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0BB47-8E6E-4266-9966-1B282996D83E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A13EC2-9249-48E8-AAF6-155B34CA6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643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E1D81A-BE6A-4E38-8187-3062AAF3A8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BC2FB59-A884-4561-A2A0-B10E95371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D970B5-52C4-4460-8ED1-E73280839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2149-3EFA-4BAF-BB41-53A94D863675}" type="datetime1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B09B2E-D3AD-4A7B-A101-8F939A68C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F24708-E561-4665-8E6B-A2B6C2CD2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30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5330B3-EAF5-4426-A025-07D860331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8FAAAEE-94F7-4CF9-B10B-6CEBD0B6D0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83055D-0CC7-4A79-AA21-053D8CB68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8653E-B257-4A16-957F-59F0F3EAFFC9}" type="datetime1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1817F9-15A1-4E61-A0AE-A28071E3A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55D4C9-50B9-437B-9CDF-7B71DEFCE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862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7756BD1-39A4-44D0-9718-E29D99760E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DA2B1BA-9DBF-4EED-A64C-6FAAE809FB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953E2F-ABA6-4075-8FAF-2A1AE10B1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06561-3871-403B-A5C2-C1958F3E65FB}" type="datetime1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1F3805-2CBC-468B-8AC7-84268196D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DEC095-4D9B-445F-99E1-2D2A31AD4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262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3A1E9A-A651-457B-971F-FD53CD364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31A9E7-E3B3-4BC2-AFE8-9BB5D9D47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FF97-027C-49FD-B8BA-4E702EEAE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066F3-8AB2-4762-BF7E-D93890DC737F}" type="datetime1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ADE92B-CE44-4E05-837A-723FC937F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965F01-1462-4372-8E88-45805214C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413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42BC49-B698-40A4-8EA1-5DD4C2097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68D19D-32D8-47F9-9D2A-C19A43F62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44E18C-13FA-4382-9023-B27CDD0DA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979D2-36D6-45B6-8797-095B91E130AA}" type="datetime1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822F70-EC2D-4AD5-9010-CD6136E8E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EB5034-250B-4DA5-9673-23B9F58E4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271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8B1592-F1D1-4449-B14E-D54E24A91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F38EEC-3D78-4C16-A8C0-E736D7DBE0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898FA5-4467-4833-B0A4-B0D050546F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3492F3-A9A0-47E3-9AFD-3FE7E5653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9B5B7-95EF-451F-89B4-2EF21353EDDD}" type="datetime1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570AD0-2A53-4C6C-AE8B-EF518A30D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AD05D7-B574-4170-944B-A76BEBCFF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083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EB1EA1-C6CE-4AB0-A281-C7076C9CC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2DEF86E-92D1-4629-8B02-F3A9C54F4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FB121E-F00B-41D0-B674-D8D4F3DA3E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0F573A2-FDC7-42C9-A025-543D8787A9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5D863AD-DAEA-4A8B-940B-6345EEC797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289865C-E675-43E4-8ABF-67D796DE8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7EB1-1BED-47F4-B9C4-49A80FCE86B3}" type="datetime1">
              <a:rPr lang="ru-RU" smtClean="0"/>
              <a:t>25.11.2024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CABDDE4-9581-4082-AB04-6B934E918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7F57A7C-6FB6-4DE2-8656-2A94E530A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468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7452F9-E3AE-44C1-AD96-CEF07CA21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07B2190-8AC5-4E56-9A52-824A60529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AB5A-411E-4988-9606-6BA692057A66}" type="datetime1">
              <a:rPr lang="ru-RU" smtClean="0"/>
              <a:t>25.11.2024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A5507E4-B93D-4503-9F38-E04E2FFCB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98EF900-AD8A-435D-A888-2B018D13B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3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EC4A2BF-8C8D-4465-BB99-8E41321C1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7FAA-477E-4B36-90E2-9A64003F18BF}" type="datetime1">
              <a:rPr lang="ru-RU" smtClean="0"/>
              <a:t>25.11.2024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4428F3-6D1F-46A2-B25A-0A3013285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0725B82-D1EC-498D-A372-31FCBEC65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363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629492-3E8E-4DF6-9237-43D546E87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49AC67-358F-4E17-91D7-2F7FFA3D7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39501F5-CBA4-4557-B7E0-BF0D57DCEB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5B8B99-079A-405E-8A99-552E4A406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0DF05-95D1-41D6-86CD-3FA94A5D1DA4}" type="datetime1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E6C79A-5552-4B48-8746-C35E5595B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E8E826-BDEE-4F45-B18D-796D0F386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711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81FF86-74C0-4F01-AA06-A8AE1BA4C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6C667ED-B8D2-4EBE-97E2-4CBBD5BE0F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1016EA6-B565-4C4A-8474-0388E113D6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53FA79-A6D4-4FBB-90FF-65CA09370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CBDC-9155-4D13-B7A8-42C3BC00E7AE}" type="datetime1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DD9260-9813-414D-B6DA-30D327212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2333AE-CE1A-43B7-B366-06203CFDC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7448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0EFE40-A959-43F1-ABA0-B5B158FCE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7F0C52-ACFD-430B-B746-6A088F213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5FBC60-4EC7-4893-8226-C3BE577CCD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B044D-1BEC-49EB-9B31-35F983611188}" type="datetime1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AAA7EC-C60B-444E-A488-E74768066F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560EF3-458F-4EAE-AB21-E5D5D2B35B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011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90"/>
            <a:ext cx="12192000" cy="686488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r="5048"/>
          <a:stretch/>
        </p:blipFill>
        <p:spPr>
          <a:xfrm rot="3455303" flipH="1">
            <a:off x="7131411" y="3444942"/>
            <a:ext cx="2063253" cy="231207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FE32D10-AD62-404D-B796-66C834708D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780" y="2597671"/>
            <a:ext cx="1237221" cy="1237221"/>
          </a:xfrm>
          <a:prstGeom prst="rect">
            <a:avLst/>
          </a:prstGeom>
          <a:ln>
            <a:noFill/>
          </a:ln>
          <a:effectLst>
            <a:glow rad="127000">
              <a:schemeClr val="bg1"/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5AAC336-705C-476D-B06B-43836C7D61B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936" y="945828"/>
            <a:ext cx="1237221" cy="1237221"/>
          </a:xfrm>
          <a:prstGeom prst="rect">
            <a:avLst/>
          </a:prstGeom>
          <a:ln>
            <a:noFill/>
          </a:ln>
          <a:effectLst>
            <a:glow rad="127000">
              <a:schemeClr val="bg1"/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6DEA0A3-3B01-4A87-9FC1-D75E77C2AB0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445" y="4335755"/>
            <a:ext cx="1243944" cy="1237221"/>
          </a:xfrm>
          <a:prstGeom prst="rect">
            <a:avLst/>
          </a:prstGeom>
          <a:ln>
            <a:noFill/>
          </a:ln>
          <a:effectLst>
            <a:glow rad="127000">
              <a:schemeClr val="bg1"/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67B5476-5BE4-4F73-BACE-7C715975DD5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81" y="931108"/>
            <a:ext cx="1243944" cy="1237221"/>
          </a:xfrm>
          <a:prstGeom prst="rect">
            <a:avLst/>
          </a:prstGeom>
          <a:ln>
            <a:noFill/>
          </a:ln>
          <a:effectLst>
            <a:glow rad="127000">
              <a:schemeClr val="bg1"/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B7CEE9CD-EBE2-43D3-8F12-BF4559E47992}"/>
              </a:ext>
            </a:extLst>
          </p:cNvPr>
          <p:cNvGrpSpPr/>
          <p:nvPr/>
        </p:nvGrpSpPr>
        <p:grpSpPr>
          <a:xfrm>
            <a:off x="4084152" y="2450180"/>
            <a:ext cx="1666565" cy="1666565"/>
            <a:chOff x="4096700" y="2383000"/>
            <a:chExt cx="1666565" cy="1666565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EB5C1761-712C-4D04-8D56-A050777B93FF}"/>
                </a:ext>
              </a:extLst>
            </p:cNvPr>
            <p:cNvSpPr/>
            <p:nvPr/>
          </p:nvSpPr>
          <p:spPr>
            <a:xfrm>
              <a:off x="4096700" y="2383000"/>
              <a:ext cx="1666565" cy="1666565"/>
            </a:xfrm>
            <a:prstGeom prst="roundRect">
              <a:avLst/>
            </a:prstGeom>
            <a:solidFill>
              <a:srgbClr val="A8FB9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D5CAC5D0-FA8B-4898-86E7-7407AAAAEC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01366" y="2554085"/>
              <a:ext cx="1303486" cy="1303486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3C7F8534-365C-4715-8F67-C24048F5D40F}"/>
              </a:ext>
            </a:extLst>
          </p:cNvPr>
          <p:cNvGrpSpPr/>
          <p:nvPr/>
        </p:nvGrpSpPr>
        <p:grpSpPr>
          <a:xfrm>
            <a:off x="5760657" y="715096"/>
            <a:ext cx="1666565" cy="1666565"/>
            <a:chOff x="5763264" y="716435"/>
            <a:chExt cx="1666565" cy="1666565"/>
          </a:xfrm>
        </p:grpSpPr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77B615CB-DA71-4208-8BFF-03762FF22141}"/>
                </a:ext>
              </a:extLst>
            </p:cNvPr>
            <p:cNvSpPr/>
            <p:nvPr/>
          </p:nvSpPr>
          <p:spPr>
            <a:xfrm>
              <a:off x="5763264" y="716435"/>
              <a:ext cx="1666565" cy="1666565"/>
            </a:xfrm>
            <a:prstGeom prst="roundRect">
              <a:avLst/>
            </a:prstGeom>
            <a:solidFill>
              <a:srgbClr val="FE9CF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4AFECDC6-700D-45EA-9A78-2EAB4AB6C7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37645" y="887091"/>
              <a:ext cx="1409851" cy="1409851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B63E7DD5-DB3E-45A5-9F51-D3ACB78012E0}"/>
              </a:ext>
            </a:extLst>
          </p:cNvPr>
          <p:cNvGrpSpPr/>
          <p:nvPr/>
        </p:nvGrpSpPr>
        <p:grpSpPr>
          <a:xfrm>
            <a:off x="759130" y="2334596"/>
            <a:ext cx="1671004" cy="1714969"/>
            <a:chOff x="759132" y="2334598"/>
            <a:chExt cx="1671004" cy="1714969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C52FDE03-A68D-4FE3-9938-8EE2D4702DF1}"/>
                </a:ext>
              </a:extLst>
            </p:cNvPr>
            <p:cNvSpPr/>
            <p:nvPr/>
          </p:nvSpPr>
          <p:spPr>
            <a:xfrm>
              <a:off x="763571" y="2383002"/>
              <a:ext cx="1666565" cy="1666565"/>
            </a:xfrm>
            <a:prstGeom prst="roundRect">
              <a:avLst/>
            </a:prstGeom>
            <a:solidFill>
              <a:srgbClr val="B4A1F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6" name="Picture 12">
              <a:extLst>
                <a:ext uri="{FF2B5EF4-FFF2-40B4-BE49-F238E27FC236}">
                  <a16:creationId xmlns:a16="http://schemas.microsoft.com/office/drawing/2014/main" id="{0AAED81C-01AE-497E-8A94-5A9BB16C8D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9132" y="2334598"/>
              <a:ext cx="1591462" cy="1591462"/>
            </a:xfrm>
            <a:prstGeom prst="rect">
              <a:avLst/>
            </a:prstGeom>
            <a:ln>
              <a:noFill/>
            </a:ln>
            <a:effectLst>
              <a:glow rad="76200">
                <a:schemeClr val="bg1"/>
              </a:glow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FA19337D-C4E4-40D7-A66E-EE071EB1B30D}"/>
              </a:ext>
            </a:extLst>
          </p:cNvPr>
          <p:cNvGrpSpPr/>
          <p:nvPr/>
        </p:nvGrpSpPr>
        <p:grpSpPr>
          <a:xfrm>
            <a:off x="2430135" y="716436"/>
            <a:ext cx="1666565" cy="1666565"/>
            <a:chOff x="2430135" y="716436"/>
            <a:chExt cx="1666565" cy="1666565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BD1D1478-C7AA-48C1-B697-AD019AD639D9}"/>
                </a:ext>
              </a:extLst>
            </p:cNvPr>
            <p:cNvSpPr/>
            <p:nvPr/>
          </p:nvSpPr>
          <p:spPr>
            <a:xfrm>
              <a:off x="2430135" y="716436"/>
              <a:ext cx="1666565" cy="1666565"/>
            </a:xfrm>
            <a:prstGeom prst="roundRect">
              <a:avLst/>
            </a:prstGeom>
            <a:solidFill>
              <a:srgbClr val="9EFCC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E55C026E-A835-4BBA-9516-D66B749C85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87329" y="781507"/>
              <a:ext cx="1523926" cy="1523926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E8D110C4-2723-4128-9E48-16256A1FA3A9}"/>
              </a:ext>
            </a:extLst>
          </p:cNvPr>
          <p:cNvGrpSpPr/>
          <p:nvPr/>
        </p:nvGrpSpPr>
        <p:grpSpPr>
          <a:xfrm>
            <a:off x="2430133" y="4107818"/>
            <a:ext cx="1666565" cy="1666565"/>
            <a:chOff x="2430135" y="4049564"/>
            <a:chExt cx="1666565" cy="1666565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57BF9688-33E8-42EA-8B28-5C5BEA3717B7}"/>
                </a:ext>
              </a:extLst>
            </p:cNvPr>
            <p:cNvSpPr/>
            <p:nvPr/>
          </p:nvSpPr>
          <p:spPr>
            <a:xfrm>
              <a:off x="2430135" y="4049564"/>
              <a:ext cx="1666565" cy="1666565"/>
            </a:xfrm>
            <a:prstGeom prst="roundRect">
              <a:avLst/>
            </a:prstGeom>
            <a:solidFill>
              <a:srgbClr val="EDFA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40" name="Picture 16">
              <a:extLst>
                <a:ext uri="{FF2B5EF4-FFF2-40B4-BE49-F238E27FC236}">
                  <a16:creationId xmlns:a16="http://schemas.microsoft.com/office/drawing/2014/main" id="{4C475544-5FA7-43AD-AEE8-DC9ABAD365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36937" y="4231362"/>
              <a:ext cx="1372078" cy="1334763"/>
            </a:xfrm>
            <a:prstGeom prst="rect">
              <a:avLst/>
            </a:prstGeom>
            <a:noFill/>
            <a:effectLst>
              <a:glow rad="635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660E1DB9-7081-4D1A-9793-6A4548648B73}"/>
              </a:ext>
            </a:extLst>
          </p:cNvPr>
          <p:cNvGrpSpPr/>
          <p:nvPr/>
        </p:nvGrpSpPr>
        <p:grpSpPr>
          <a:xfrm>
            <a:off x="778041" y="714095"/>
            <a:ext cx="1666565" cy="1666565"/>
            <a:chOff x="763571" y="716437"/>
            <a:chExt cx="1666565" cy="1666565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7184D04F-15AB-47CA-8AD4-6895B1849D06}"/>
                </a:ext>
              </a:extLst>
            </p:cNvPr>
            <p:cNvSpPr/>
            <p:nvPr/>
          </p:nvSpPr>
          <p:spPr>
            <a:xfrm>
              <a:off x="763571" y="716437"/>
              <a:ext cx="1666565" cy="1666565"/>
            </a:xfrm>
            <a:prstGeom prst="roundRect">
              <a:avLst/>
            </a:prstGeom>
            <a:solidFill>
              <a:srgbClr val="9BE5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42" name="Picture 18">
              <a:extLst>
                <a:ext uri="{FF2B5EF4-FFF2-40B4-BE49-F238E27FC236}">
                  <a16:creationId xmlns:a16="http://schemas.microsoft.com/office/drawing/2014/main" id="{67FB7A22-B1D2-4F7E-8554-DE50ED7AE2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1516" y="831212"/>
              <a:ext cx="1394491" cy="1394491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9C5E2A78-16EA-4489-BCC7-882E9AB6AC89}"/>
              </a:ext>
            </a:extLst>
          </p:cNvPr>
          <p:cNvGrpSpPr/>
          <p:nvPr/>
        </p:nvGrpSpPr>
        <p:grpSpPr>
          <a:xfrm>
            <a:off x="2430134" y="2397661"/>
            <a:ext cx="1666565" cy="1666565"/>
            <a:chOff x="2430135" y="2383001"/>
            <a:chExt cx="1666565" cy="1666565"/>
          </a:xfrm>
        </p:grpSpPr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000EEC71-9879-4C01-9B3B-66FA9215F7A9}"/>
                </a:ext>
              </a:extLst>
            </p:cNvPr>
            <p:cNvSpPr/>
            <p:nvPr/>
          </p:nvSpPr>
          <p:spPr>
            <a:xfrm>
              <a:off x="2430135" y="2383001"/>
              <a:ext cx="1666565" cy="1666565"/>
            </a:xfrm>
            <a:prstGeom prst="roundRect">
              <a:avLst/>
            </a:prstGeom>
            <a:solidFill>
              <a:srgbClr val="FBB19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44" name="Picture 20">
              <a:extLst>
                <a:ext uri="{FF2B5EF4-FFF2-40B4-BE49-F238E27FC236}">
                  <a16:creationId xmlns:a16="http://schemas.microsoft.com/office/drawing/2014/main" id="{200A044B-BFD8-4855-A4EE-7EB7BD6BF6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91698" y="2622871"/>
              <a:ext cx="1268108" cy="1284868"/>
            </a:xfrm>
            <a:prstGeom prst="rect">
              <a:avLst/>
            </a:prstGeom>
            <a:noFill/>
            <a:effectLst>
              <a:glow rad="889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649102C8-E89C-4D56-8977-1DB28D516FDE}"/>
              </a:ext>
            </a:extLst>
          </p:cNvPr>
          <p:cNvGrpSpPr/>
          <p:nvPr/>
        </p:nvGrpSpPr>
        <p:grpSpPr>
          <a:xfrm>
            <a:off x="4096700" y="716435"/>
            <a:ext cx="1666565" cy="1666565"/>
            <a:chOff x="4096700" y="716435"/>
            <a:chExt cx="1666565" cy="1666565"/>
          </a:xfrm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6B9308B1-2B09-415A-8B70-68814F129B7E}"/>
                </a:ext>
              </a:extLst>
            </p:cNvPr>
            <p:cNvSpPr/>
            <p:nvPr/>
          </p:nvSpPr>
          <p:spPr>
            <a:xfrm>
              <a:off x="4096700" y="716435"/>
              <a:ext cx="1666565" cy="1666565"/>
            </a:xfrm>
            <a:prstGeom prst="roundRect">
              <a:avLst/>
            </a:prstGeom>
            <a:solidFill>
              <a:srgbClr val="FBDF9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46" name="Picture 22">
              <a:extLst>
                <a:ext uri="{FF2B5EF4-FFF2-40B4-BE49-F238E27FC236}">
                  <a16:creationId xmlns:a16="http://schemas.microsoft.com/office/drawing/2014/main" id="{875FB35F-08B1-4434-9488-99A638F239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49832" y="781507"/>
              <a:ext cx="1446210" cy="1446210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58798C36-5FFB-4204-B585-6AD12E99D3F8}"/>
              </a:ext>
            </a:extLst>
          </p:cNvPr>
          <p:cNvGrpSpPr/>
          <p:nvPr/>
        </p:nvGrpSpPr>
        <p:grpSpPr>
          <a:xfrm>
            <a:off x="5763264" y="2383000"/>
            <a:ext cx="1666565" cy="1666565"/>
            <a:chOff x="5763264" y="2383000"/>
            <a:chExt cx="1666565" cy="1666565"/>
          </a:xfrm>
        </p:grpSpPr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9DAEF783-60E2-4021-AABC-77FB40B997BA}"/>
                </a:ext>
              </a:extLst>
            </p:cNvPr>
            <p:cNvSpPr/>
            <p:nvPr/>
          </p:nvSpPr>
          <p:spPr>
            <a:xfrm>
              <a:off x="5763264" y="2383000"/>
              <a:ext cx="1666565" cy="1666565"/>
            </a:xfrm>
            <a:prstGeom prst="roundRect">
              <a:avLst/>
            </a:prstGeom>
            <a:solidFill>
              <a:srgbClr val="9BE5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48" name="Picture 24">
              <a:extLst>
                <a:ext uri="{FF2B5EF4-FFF2-40B4-BE49-F238E27FC236}">
                  <a16:creationId xmlns:a16="http://schemas.microsoft.com/office/drawing/2014/main" id="{7001B1B9-C388-4F8B-8737-30C5B42B39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24798" y="2531277"/>
              <a:ext cx="1303094" cy="1303094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FCB9628B-13BE-4F47-817B-FAE7D5288A2C}"/>
              </a:ext>
            </a:extLst>
          </p:cNvPr>
          <p:cNvGrpSpPr/>
          <p:nvPr/>
        </p:nvGrpSpPr>
        <p:grpSpPr>
          <a:xfrm>
            <a:off x="5774738" y="4089711"/>
            <a:ext cx="1666565" cy="1666565"/>
            <a:chOff x="5763264" y="4049563"/>
            <a:chExt cx="1666565" cy="1666565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9776EDC7-A2E1-4C8C-A0B6-04ACD95172E8}"/>
                </a:ext>
              </a:extLst>
            </p:cNvPr>
            <p:cNvSpPr/>
            <p:nvPr/>
          </p:nvSpPr>
          <p:spPr>
            <a:xfrm>
              <a:off x="5763264" y="4049563"/>
              <a:ext cx="1666565" cy="1666565"/>
            </a:xfrm>
            <a:prstGeom prst="roundRect">
              <a:avLst/>
            </a:prstGeom>
            <a:solidFill>
              <a:srgbClr val="FBB19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52" name="Picture 28">
              <a:extLst>
                <a:ext uri="{FF2B5EF4-FFF2-40B4-BE49-F238E27FC236}">
                  <a16:creationId xmlns:a16="http://schemas.microsoft.com/office/drawing/2014/main" id="{139F8990-47EF-46A5-A64F-F03D5AC9D3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30088" y="4091453"/>
              <a:ext cx="1538836" cy="1538836"/>
            </a:xfrm>
            <a:prstGeom prst="rect">
              <a:avLst/>
            </a:prstGeom>
            <a:noFill/>
            <a:effectLst>
              <a:glow rad="889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171BBB75-31D9-448B-AFF3-B4FFBF2E5F72}"/>
              </a:ext>
            </a:extLst>
          </p:cNvPr>
          <p:cNvGrpSpPr/>
          <p:nvPr/>
        </p:nvGrpSpPr>
        <p:grpSpPr>
          <a:xfrm>
            <a:off x="4115387" y="4110170"/>
            <a:ext cx="1666565" cy="1666565"/>
            <a:chOff x="4096700" y="4049563"/>
            <a:chExt cx="1666565" cy="1666565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5369A57E-2CCE-464F-8EDD-27299B0EF0C4}"/>
                </a:ext>
              </a:extLst>
            </p:cNvPr>
            <p:cNvSpPr/>
            <p:nvPr/>
          </p:nvSpPr>
          <p:spPr>
            <a:xfrm>
              <a:off x="4096700" y="4049563"/>
              <a:ext cx="1666565" cy="1666565"/>
            </a:xfrm>
            <a:prstGeom prst="roundRect">
              <a:avLst/>
            </a:prstGeom>
            <a:solidFill>
              <a:srgbClr val="B4A1F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54" name="Picture 30">
              <a:extLst>
                <a:ext uri="{FF2B5EF4-FFF2-40B4-BE49-F238E27FC236}">
                  <a16:creationId xmlns:a16="http://schemas.microsoft.com/office/drawing/2014/main" id="{3E869703-ADFD-4A0B-8BBD-C0DACC4400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47919" y="4143878"/>
              <a:ext cx="1448522" cy="1448522"/>
            </a:xfrm>
            <a:prstGeom prst="rect">
              <a:avLst/>
            </a:prstGeom>
            <a:noFill/>
            <a:effectLst>
              <a:glow rad="635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gjlfhjrРисунок 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5202" y="31189"/>
            <a:ext cx="1135854" cy="1149964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178" y="1074220"/>
            <a:ext cx="4397576" cy="43975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3" r="13596"/>
          <a:stretch/>
        </p:blipFill>
        <p:spPr>
          <a:xfrm>
            <a:off x="8058567" y="4954365"/>
            <a:ext cx="1173480" cy="1676400"/>
          </a:xfrm>
          <a:prstGeom prst="rect">
            <a:avLst/>
          </a:prstGeom>
        </p:spPr>
      </p:pic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ABD07D25-79AF-884C-C69F-1B5BD81DF66B}"/>
              </a:ext>
            </a:extLst>
          </p:cNvPr>
          <p:cNvGrpSpPr/>
          <p:nvPr/>
        </p:nvGrpSpPr>
        <p:grpSpPr>
          <a:xfrm>
            <a:off x="750433" y="4083566"/>
            <a:ext cx="1715613" cy="1704081"/>
            <a:chOff x="750433" y="4083566"/>
            <a:chExt cx="1715613" cy="1704081"/>
          </a:xfrm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BC5EF2B2-CE29-425D-A426-4AD504DC5BFC}"/>
                </a:ext>
              </a:extLst>
            </p:cNvPr>
            <p:cNvSpPr/>
            <p:nvPr/>
          </p:nvSpPr>
          <p:spPr>
            <a:xfrm>
              <a:off x="750433" y="4083566"/>
              <a:ext cx="1666565" cy="1666565"/>
            </a:xfrm>
            <a:prstGeom prst="roundRect">
              <a:avLst/>
            </a:prstGeom>
            <a:solidFill>
              <a:srgbClr val="A8FB9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 descr="Изображение выглядит как круг&#10;&#10;Автоматически созданное описание">
              <a:extLst>
                <a:ext uri="{FF2B5EF4-FFF2-40B4-BE49-F238E27FC236}">
                  <a16:creationId xmlns:a16="http://schemas.microsoft.com/office/drawing/2014/main" id="{193585B3-66F0-107D-B777-66A5E2F792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000" y="4131601"/>
              <a:ext cx="1656046" cy="1656046"/>
            </a:xfrm>
            <a:prstGeom prst="rect">
              <a:avLst/>
            </a:prstGeom>
          </p:spPr>
        </p:pic>
      </p:grpSp>
      <p:pic>
        <p:nvPicPr>
          <p:cNvPr id="1055" name="Picture 1054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227653" y="3779019"/>
            <a:ext cx="2847975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8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79267091319</dc:creator>
  <cp:lastModifiedBy>Администратор</cp:lastModifiedBy>
  <cp:revision>29</cp:revision>
  <dcterms:created xsi:type="dcterms:W3CDTF">2022-09-25T14:05:56Z</dcterms:created>
  <dcterms:modified xsi:type="dcterms:W3CDTF">2024-11-25T08:49:21Z</dcterms:modified>
</cp:coreProperties>
</file>