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3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Заболеть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73319" y="4120956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Выздоравливать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44982" y="4086346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22676" y="4073944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65108" y="4069919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03541" y="4089416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Лежать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61456" y="4073944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Бежать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72369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Проснуться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088606" y="4065962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Спать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95072" y="4073210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Спускаться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30134" y="405459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Подниматься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07260" y="4071984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тоять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/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/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571564" y="4074490"/>
            <a:ext cx="2009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Закрывать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796369" y="4088585"/>
            <a:ext cx="196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Открывать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116507" y="409634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Сидеть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909183" y="4088585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6521" y="4025264"/>
            <a:ext cx="176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Отдыхать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018364" y="4074223"/>
            <a:ext cx="174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Работать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831168" y="4041374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Ломать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107260" y="4075343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Строить 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/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/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34" y="1297666"/>
            <a:ext cx="2755551" cy="2755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00" y="2011654"/>
            <a:ext cx="1856422" cy="18564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15865" y="4053808"/>
            <a:ext cx="1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16529" y="4088660"/>
            <a:ext cx="192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58" y="1611552"/>
            <a:ext cx="2787429" cy="278742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E03345A-C530-70D2-9F92-74B21702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308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900157" y="3399719"/>
            <a:ext cx="28384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40" grpId="0" build="allAtOnce"/>
      <p:bldP spid="41" grpId="0"/>
      <p:bldP spid="4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23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35</cp:revision>
  <dcterms:created xsi:type="dcterms:W3CDTF">2024-08-19T10:40:01Z</dcterms:created>
  <dcterms:modified xsi:type="dcterms:W3CDTF">2024-08-27T09:18:02Z</dcterms:modified>
</cp:coreProperties>
</file>