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1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microsoft.com/office/2007/relationships/hdphoto" Target="../media/hdphoto2.wdp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04800" y="1275799"/>
            <a:ext cx="7202312" cy="273191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6" y="1349520"/>
            <a:ext cx="2130778" cy="2130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12" y="1349520"/>
            <a:ext cx="1974817" cy="2079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162" y="1560819"/>
            <a:ext cx="1708180" cy="170818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04780" y="1767179"/>
            <a:ext cx="1079116" cy="1445708"/>
            <a:chOff x="582202" y="1994024"/>
            <a:chExt cx="1079116" cy="14457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17960" y="1994024"/>
              <a:ext cx="792074" cy="73055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29419" y="3552313"/>
            <a:ext cx="3332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сцені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танцює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515" y="1410034"/>
            <a:ext cx="2130778" cy="21307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9055" y="1452097"/>
            <a:ext cx="1974817" cy="19748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0048" y1="49038" x2="30048" y2="49038"/>
                        <a14:foregroundMark x1="44952" y1="45192" x2="44952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080" y="1427168"/>
            <a:ext cx="2227542" cy="222754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92017" y="2282968"/>
            <a:ext cx="1079116" cy="699757"/>
            <a:chOff x="582202" y="2739975"/>
            <a:chExt cx="1079116" cy="69975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1560" y="3534164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яйце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64513" y="1902516"/>
            <a:ext cx="1478105" cy="1478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1" y="1810899"/>
            <a:ext cx="1478106" cy="1478106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547560" y="2265444"/>
            <a:ext cx="1911437" cy="717499"/>
            <a:chOff x="582202" y="2722233"/>
            <a:chExt cx="1911437" cy="71749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791273" y="2722233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7080" y="3566250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палацу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нарциси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E17DCC74-A772-4C87-2543-E286021FF7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1" y="1307302"/>
            <a:ext cx="2099955" cy="209995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31307" y="1447798"/>
            <a:ext cx="2130778" cy="212864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266" y="1580870"/>
            <a:ext cx="1708180" cy="170818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097516" y="2233116"/>
            <a:ext cx="1079116" cy="699757"/>
            <a:chOff x="582202" y="2739975"/>
            <a:chExt cx="1079116" cy="699757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96703" y="3576447"/>
            <a:ext cx="720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Синиця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теплиці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строительство, теплица, растение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2E700A-1C87-3009-BAC8-4935FDA4E1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12" y="1665524"/>
            <a:ext cx="1708180" cy="170818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87958" y="1683669"/>
            <a:ext cx="1714930" cy="171493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5791" y="1917659"/>
            <a:ext cx="1336703" cy="13403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1638" y="1489773"/>
            <a:ext cx="1623527" cy="1974816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632121" y="2237941"/>
            <a:ext cx="1079116" cy="699757"/>
            <a:chOff x="582202" y="2739975"/>
            <a:chExt cx="1079116" cy="699757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03086" y="3581272"/>
            <a:ext cx="720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золоте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кільце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62395" y="2244731"/>
            <a:ext cx="1079116" cy="699757"/>
            <a:chOff x="582202" y="2739975"/>
            <a:chExt cx="1079116" cy="69975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1938" y="3495927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царя маленький принц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: вниз 31"/>
          <p:cNvSpPr/>
          <p:nvPr/>
        </p:nvSpPr>
        <p:spPr>
          <a:xfrm>
            <a:off x="4541053" y="2154694"/>
            <a:ext cx="708991" cy="87464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 descr="Изображение выглядит как мультфильм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FA3A4A7-7C6E-0DC9-7337-B4AF5F7150E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31" y="1344695"/>
            <a:ext cx="2013401" cy="20134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BD8E20B-0283-34BC-86B9-96D8173AACC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4" y="1595410"/>
            <a:ext cx="1624798" cy="1624798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624526" y="2249501"/>
            <a:ext cx="1079116" cy="699758"/>
            <a:chOff x="582202" y="2739974"/>
            <a:chExt cx="1079116" cy="69975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53943" y="2739974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11560" y="3607600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індіанця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різнокольорові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рукавиці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6500" b="80500" l="19167" r="80583">
                        <a14:foregroundMark x1="19167" y1="49667" x2="19167" y2="49667"/>
                        <a14:foregroundMark x1="27333" y1="26583" x2="27333" y2="26583"/>
                        <a14:foregroundMark x1="48417" y1="80583" x2="48417" y2="80583"/>
                        <a14:foregroundMark x1="80583" y1="49000" x2="80583" y2="49000"/>
                      </a14:backgroundRemoval>
                    </a14:imgEffect>
                  </a14:imgLayer>
                </a14:imgProps>
              </a:ext>
            </a:extLst>
          </a:blip>
          <a:srcRect l="12041" t="8746" r="11773" b="12614"/>
          <a:stretch>
            <a:fillRect/>
          </a:stretch>
        </p:blipFill>
        <p:spPr>
          <a:xfrm>
            <a:off x="4248321" y="1749630"/>
            <a:ext cx="1459892" cy="1506935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5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069C5E6-7A93-9F6E-202B-84A7815493A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84" y="1392202"/>
            <a:ext cx="2150179" cy="21501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BC1C8C43-EF2C-C468-0EA0-17F4A7E390E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5" y="1531302"/>
            <a:ext cx="2015463" cy="20154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9" y="1081143"/>
            <a:ext cx="3614485" cy="3281286"/>
          </a:xfrm>
          <a:prstGeom prst="rect">
            <a:avLst/>
          </a:prstGeom>
        </p:spPr>
      </p:pic>
      <p:pic>
        <p:nvPicPr>
          <p:cNvPr id="329" name="Picture 328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29830" y="2363470"/>
            <a:ext cx="281940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0"/>
                            </p:stCondLst>
                            <p:childTnLst>
                              <p:par>
                                <p:cTn id="3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/>
      <p:bldP spid="18" grpId="1"/>
      <p:bldP spid="25" grpId="0"/>
      <p:bldP spid="25" grpId="1"/>
      <p:bldP spid="39" grpId="0"/>
      <p:bldP spid="39" grpId="1"/>
      <p:bldP spid="54" grpId="0"/>
      <p:bldP spid="54" grpId="1"/>
      <p:bldP spid="61" grpId="0"/>
      <p:bldP spid="61" grpId="1"/>
      <p:bldP spid="31" grpId="0"/>
      <p:bldP spid="31" grpId="1"/>
      <p:bldP spid="32" grpId="0" animBg="1"/>
      <p:bldP spid="32" grpId="1" animBg="1"/>
      <p:bldP spid="45" grpId="0"/>
      <p:bldP spid="4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2024-05-04T20:34:00Z</dcterms:created>
  <dcterms:modified xsi:type="dcterms:W3CDTF">2024-11-29T15:39:02Z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91D4E528F9F44EACBAB5958353C55850_12</vt:lpwstr>
  </property>
  <property fmtid="{D5CDD505-2E9C-101B-9397-08002B2CF9AE}" pid="3" name="KSOProductBuildVer">
    <vt:lpwstr>1033-12.2.0.17119</vt:lpwstr>
  </property>
</Properties>
</file>