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slideLayout" Target="../slideLayouts/slideLayout1.xml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-18758"/>
            <a:ext cx="12257617" cy="70043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4" y="5883287"/>
            <a:ext cx="910349" cy="82912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217934" y="4892778"/>
            <a:ext cx="1600200" cy="1218062"/>
            <a:chOff x="4388236" y="690434"/>
            <a:chExt cx="1600200" cy="1218062"/>
          </a:xfrm>
        </p:grpSpPr>
        <p:sp>
          <p:nvSpPr>
            <p:cNvPr id="4" name="Прямоугольник: скругленные противолежащие углы 3"/>
            <p:cNvSpPr/>
            <p:nvPr/>
          </p:nvSpPr>
          <p:spPr>
            <a:xfrm>
              <a:off x="4388236" y="692960"/>
              <a:ext cx="1600200" cy="121301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37691">
              <a:off x="4525059" y="690434"/>
              <a:ext cx="1322228" cy="12180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201083" y="4799743"/>
            <a:ext cx="1609483" cy="1356360"/>
            <a:chOff x="6272803" y="609358"/>
            <a:chExt cx="1609483" cy="135636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803" y="674837"/>
              <a:ext cx="1609483" cy="12254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4606" y="609358"/>
              <a:ext cx="1356360" cy="135636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9674855" y="4823676"/>
            <a:ext cx="1609483" cy="1225402"/>
            <a:chOff x="8141858" y="645136"/>
            <a:chExt cx="1609483" cy="12254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1858" y="645136"/>
              <a:ext cx="1609483" cy="12254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3" b="16157"/>
            <a:stretch>
              <a:fillRect/>
            </a:stretch>
          </p:blipFill>
          <p:spPr>
            <a:xfrm>
              <a:off x="8184301" y="739986"/>
              <a:ext cx="1524595" cy="99570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404855" y="4791410"/>
            <a:ext cx="1609483" cy="1341656"/>
            <a:chOff x="4383889" y="2164051"/>
            <a:chExt cx="1609483" cy="134165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889" y="2217124"/>
              <a:ext cx="1609483" cy="12254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76963" y="2164051"/>
              <a:ext cx="1341656" cy="134165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201082" y="4869899"/>
            <a:ext cx="1609483" cy="1225402"/>
            <a:chOff x="6388803" y="2171816"/>
            <a:chExt cx="1609483" cy="122540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8803" y="2171816"/>
              <a:ext cx="1609483" cy="12254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120" y="2171816"/>
              <a:ext cx="1184679" cy="118467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394705" y="4853126"/>
            <a:ext cx="1609483" cy="1225402"/>
            <a:chOff x="6303394" y="2174876"/>
            <a:chExt cx="1609483" cy="122540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394" y="2174876"/>
              <a:ext cx="1609483" cy="122540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62703" y="2378167"/>
              <a:ext cx="1102494" cy="826870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402610" y="4853126"/>
            <a:ext cx="1609483" cy="1225402"/>
            <a:chOff x="8187276" y="2199063"/>
            <a:chExt cx="1609483" cy="122540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7276" y="2199063"/>
              <a:ext cx="1609483" cy="12254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27898" y="2288443"/>
              <a:ext cx="1100656" cy="110065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404854" y="4855882"/>
            <a:ext cx="1609483" cy="1290552"/>
            <a:chOff x="10056332" y="2761788"/>
            <a:chExt cx="1609483" cy="129055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2761788"/>
              <a:ext cx="1609483" cy="12254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636" y="2821951"/>
              <a:ext cx="1230389" cy="123038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7412759" y="4644826"/>
            <a:ext cx="1681606" cy="1571369"/>
            <a:chOff x="4663320" y="3504493"/>
            <a:chExt cx="1681606" cy="157136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320" y="3703101"/>
              <a:ext cx="1609483" cy="122540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6574">
              <a:off x="4773557" y="3504493"/>
              <a:ext cx="1571369" cy="1571369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9665614" y="4832518"/>
            <a:ext cx="1609483" cy="1225402"/>
            <a:chOff x="6380446" y="3636926"/>
            <a:chExt cx="1609483" cy="1225402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46" y="3636926"/>
              <a:ext cx="1609483" cy="12254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9077265">
              <a:off x="6668806" y="3685142"/>
              <a:ext cx="1051241" cy="1059731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7417389" y="4760293"/>
            <a:ext cx="1609483" cy="1539467"/>
            <a:chOff x="8215892" y="3599343"/>
            <a:chExt cx="1609483" cy="153946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892" y="3677476"/>
              <a:ext cx="1609483" cy="12254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908" y="3599343"/>
              <a:ext cx="1539467" cy="1539467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07322" y="4804540"/>
            <a:ext cx="1609483" cy="1424205"/>
            <a:chOff x="10056332" y="4430490"/>
            <a:chExt cx="1609483" cy="1424205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4510235"/>
              <a:ext cx="1609483" cy="122540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028" y="4430490"/>
              <a:ext cx="1424205" cy="1424205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672666" y="3098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6111883" y="1678430"/>
            <a:ext cx="3928178" cy="2097210"/>
            <a:chOff x="317944" y="569610"/>
            <a:chExt cx="3928178" cy="2097210"/>
          </a:xfrm>
        </p:grpSpPr>
        <p:sp>
          <p:nvSpPr>
            <p:cNvPr id="8" name="Прямоугольник: скругленные углы 7"/>
            <p:cNvSpPr/>
            <p:nvPr/>
          </p:nvSpPr>
          <p:spPr>
            <a:xfrm>
              <a:off x="317944" y="569610"/>
              <a:ext cx="3886200" cy="18965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4869" y="738438"/>
              <a:ext cx="3911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2" y="1340216"/>
              <a:ext cx="1147744" cy="1147744"/>
            </a:xfrm>
            <a:prstGeom prst="rect">
              <a:avLst/>
            </a:prstGeom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8" y="1391426"/>
              <a:ext cx="1275394" cy="1275394"/>
            </a:xfrm>
            <a:prstGeom prst="rect">
              <a:avLst/>
            </a:prstGeom>
          </p:spPr>
        </p:pic>
      </p:grpSp>
      <p:grpSp>
        <p:nvGrpSpPr>
          <p:cNvPr id="125" name="Группа 124"/>
          <p:cNvGrpSpPr/>
          <p:nvPr/>
        </p:nvGrpSpPr>
        <p:grpSpPr>
          <a:xfrm>
            <a:off x="6018034" y="1664582"/>
            <a:ext cx="4073677" cy="1894326"/>
            <a:chOff x="214068" y="589532"/>
            <a:chExt cx="4073677" cy="1894326"/>
          </a:xfrm>
        </p:grpSpPr>
        <p:sp>
          <p:nvSpPr>
            <p:cNvPr id="46" name="Прямоугольник: скругленные углы 45"/>
            <p:cNvSpPr/>
            <p:nvPr/>
          </p:nvSpPr>
          <p:spPr>
            <a:xfrm>
              <a:off x="314668" y="589532"/>
              <a:ext cx="3903146" cy="189124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14068" y="693462"/>
              <a:ext cx="4073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Лижник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теплу…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71" y="1377029"/>
              <a:ext cx="1106829" cy="110682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200" y="1440024"/>
              <a:ext cx="854895" cy="854895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6151968" y="1679220"/>
            <a:ext cx="3869812" cy="2026702"/>
            <a:chOff x="311778" y="628807"/>
            <a:chExt cx="3869812" cy="2026702"/>
          </a:xfrm>
        </p:grpSpPr>
        <p:sp>
          <p:nvSpPr>
            <p:cNvPr id="47" name="Прямоугольник: скругленные углы 46"/>
            <p:cNvSpPr/>
            <p:nvPr/>
          </p:nvSpPr>
          <p:spPr>
            <a:xfrm>
              <a:off x="311778" y="628807"/>
              <a:ext cx="3869812" cy="187492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8826" y="716022"/>
              <a:ext cx="378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джип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заїхав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велику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1059" y="1454448"/>
              <a:ext cx="1201061" cy="1201061"/>
            </a:xfrm>
            <a:prstGeom prst="rect">
              <a:avLst/>
            </a:prstGeom>
          </p:spPr>
        </p:pic>
      </p:grpSp>
      <p:grpSp>
        <p:nvGrpSpPr>
          <p:cNvPr id="115" name="Группа 114"/>
          <p:cNvGrpSpPr/>
          <p:nvPr/>
        </p:nvGrpSpPr>
        <p:grpSpPr>
          <a:xfrm>
            <a:off x="6146514" y="1650911"/>
            <a:ext cx="3917685" cy="1953023"/>
            <a:chOff x="311390" y="491052"/>
            <a:chExt cx="3867342" cy="2066323"/>
          </a:xfrm>
        </p:grpSpPr>
        <p:sp>
          <p:nvSpPr>
            <p:cNvPr id="48" name="Прямоугольник: скругленные углы 47"/>
            <p:cNvSpPr/>
            <p:nvPr/>
          </p:nvSpPr>
          <p:spPr>
            <a:xfrm>
              <a:off x="311390" y="514687"/>
              <a:ext cx="3867342" cy="20338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42412" y="491052"/>
              <a:ext cx="3706519" cy="100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Жора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завіз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мотоцикл 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3642" y="1432780"/>
              <a:ext cx="1101792" cy="1088532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9029" y="1399732"/>
              <a:ext cx="1080107" cy="1157643"/>
            </a:xfrm>
            <a:prstGeom prst="rect">
              <a:avLst/>
            </a:prstGeom>
          </p:spPr>
        </p:pic>
      </p:grpSp>
      <p:grpSp>
        <p:nvGrpSpPr>
          <p:cNvPr id="109" name="Группа 108"/>
          <p:cNvGrpSpPr/>
          <p:nvPr/>
        </p:nvGrpSpPr>
        <p:grpSpPr>
          <a:xfrm>
            <a:off x="6160288" y="1624695"/>
            <a:ext cx="3879198" cy="2079928"/>
            <a:chOff x="338269" y="487090"/>
            <a:chExt cx="3879198" cy="2079928"/>
          </a:xfrm>
        </p:grpSpPr>
        <p:sp>
          <p:nvSpPr>
            <p:cNvPr id="49" name="Прямоугольник: скругленные углы 48"/>
            <p:cNvSpPr/>
            <p:nvPr/>
          </p:nvSpPr>
          <p:spPr>
            <a:xfrm>
              <a:off x="338269" y="487090"/>
              <a:ext cx="3879198" cy="20799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0312" y="634246"/>
              <a:ext cx="3664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жує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68" y="1339897"/>
              <a:ext cx="1011504" cy="1061398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94412" y="1440522"/>
              <a:ext cx="854939" cy="854939"/>
            </a:xfrm>
            <a:prstGeom prst="rect">
              <a:avLst/>
            </a:prstGeom>
          </p:spPr>
        </p:pic>
      </p:grpSp>
      <p:grpSp>
        <p:nvGrpSpPr>
          <p:cNvPr id="101" name="Группа 100"/>
          <p:cNvGrpSpPr/>
          <p:nvPr/>
        </p:nvGrpSpPr>
        <p:grpSpPr>
          <a:xfrm>
            <a:off x="6163632" y="1616323"/>
            <a:ext cx="3907676" cy="2134377"/>
            <a:chOff x="326432" y="444183"/>
            <a:chExt cx="3907676" cy="2134377"/>
          </a:xfrm>
        </p:grpSpPr>
        <p:sp>
          <p:nvSpPr>
            <p:cNvPr id="50" name="Прямоугольник: скругленные углы 49"/>
            <p:cNvSpPr/>
            <p:nvPr/>
          </p:nvSpPr>
          <p:spPr>
            <a:xfrm>
              <a:off x="326432" y="444183"/>
              <a:ext cx="3907676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6467" y="569610"/>
              <a:ext cx="34868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Жора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жовту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61" y="1591211"/>
              <a:ext cx="923387" cy="923387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89" y="1600200"/>
              <a:ext cx="1041105" cy="892897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6167725" y="1577310"/>
            <a:ext cx="3937760" cy="2178552"/>
            <a:chOff x="311390" y="415207"/>
            <a:chExt cx="3937760" cy="2178552"/>
          </a:xfrm>
        </p:grpSpPr>
        <p:sp>
          <p:nvSpPr>
            <p:cNvPr id="51" name="Прямоугольник: скругленные углы 50"/>
            <p:cNvSpPr/>
            <p:nvPr/>
          </p:nvSpPr>
          <p:spPr>
            <a:xfrm>
              <a:off x="311390" y="459382"/>
              <a:ext cx="3937760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8767" y="415207"/>
              <a:ext cx="3706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Мама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ріже</a:t>
              </a: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хліб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94" y="1392258"/>
              <a:ext cx="1122363" cy="112236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88837" y="1434255"/>
              <a:ext cx="1004705" cy="1004705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6000111" y="1590058"/>
            <a:ext cx="4248803" cy="2245086"/>
            <a:chOff x="209584" y="348673"/>
            <a:chExt cx="4248803" cy="2245086"/>
          </a:xfrm>
        </p:grpSpPr>
        <p:sp>
          <p:nvSpPr>
            <p:cNvPr id="53" name="Прямоугольник: скругленные углы 52"/>
            <p:cNvSpPr/>
            <p:nvPr/>
          </p:nvSpPr>
          <p:spPr>
            <a:xfrm>
              <a:off x="350986" y="348673"/>
              <a:ext cx="3989642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584" y="556054"/>
              <a:ext cx="42488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uk-UA" alt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ніжний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828" y="1070785"/>
              <a:ext cx="1402958" cy="1402958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5" y="1234483"/>
              <a:ext cx="2194678" cy="1254101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5940446" y="1600832"/>
            <a:ext cx="4259522" cy="2314250"/>
            <a:chOff x="141695" y="348673"/>
            <a:chExt cx="4259522" cy="2314250"/>
          </a:xfrm>
        </p:grpSpPr>
        <p:sp>
          <p:nvSpPr>
            <p:cNvPr id="54" name="Прямоугольник: скругленные углы 53"/>
            <p:cNvSpPr/>
            <p:nvPr/>
          </p:nvSpPr>
          <p:spPr>
            <a:xfrm>
              <a:off x="350986" y="348673"/>
              <a:ext cx="4005629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14" y="1368534"/>
              <a:ext cx="1681586" cy="99703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41695" y="487090"/>
              <a:ext cx="425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березі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99" y="1387529"/>
              <a:ext cx="1275394" cy="1275394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6132240" y="1610105"/>
            <a:ext cx="3998915" cy="2238569"/>
            <a:chOff x="340957" y="350186"/>
            <a:chExt cx="3998915" cy="2238569"/>
          </a:xfrm>
        </p:grpSpPr>
        <p:sp>
          <p:nvSpPr>
            <p:cNvPr id="55" name="Прямоугольник: скругленные углы 54"/>
            <p:cNvSpPr/>
            <p:nvPr/>
          </p:nvSpPr>
          <p:spPr>
            <a:xfrm>
              <a:off x="340957" y="350186"/>
              <a:ext cx="3998915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5680" y="410284"/>
              <a:ext cx="3707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поділилася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своїми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60" y="1335592"/>
              <a:ext cx="880685" cy="106220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63" y="1214745"/>
              <a:ext cx="1175413" cy="117541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6144379" y="1590088"/>
            <a:ext cx="4005629" cy="2238569"/>
            <a:chOff x="394756" y="3505255"/>
            <a:chExt cx="4005629" cy="2238569"/>
          </a:xfrm>
        </p:grpSpPr>
        <p:sp>
          <p:nvSpPr>
            <p:cNvPr id="56" name="Прямоугольник: скругленные углы 55"/>
            <p:cNvSpPr/>
            <p:nvPr/>
          </p:nvSpPr>
          <p:spPr>
            <a:xfrm>
              <a:off x="394756" y="3505255"/>
              <a:ext cx="4005629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47" y="4254778"/>
              <a:ext cx="1438083" cy="144774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5139" y="3722019"/>
              <a:ext cx="3164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Жук </a:t>
              </a:r>
              <a:r>
                <a:rPr kumimoji="0" lang="ru-RU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сів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lang="ru-RU" sz="3600" dirty="0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808" y="4527676"/>
              <a:ext cx="909459" cy="90945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6178502" y="1579984"/>
            <a:ext cx="3944168" cy="2234641"/>
            <a:chOff x="6071389" y="1460611"/>
            <a:chExt cx="3944168" cy="2234641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6071389" y="1460611"/>
              <a:ext cx="3944168" cy="2234641"/>
              <a:chOff x="302321" y="293605"/>
              <a:chExt cx="3944168" cy="2234641"/>
            </a:xfrm>
          </p:grpSpPr>
          <p:sp>
            <p:nvSpPr>
              <p:cNvPr id="52" name="Прямоугольник: скругленные углы 51"/>
              <p:cNvSpPr/>
              <p:nvPr/>
            </p:nvSpPr>
            <p:spPr>
              <a:xfrm>
                <a:off x="342206" y="293605"/>
                <a:ext cx="3904283" cy="223464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02321" y="445715"/>
                <a:ext cx="3861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книжці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написано про…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7889" y="1025378"/>
                <a:ext cx="1417710" cy="1417710"/>
              </a:xfrm>
              <a:prstGeom prst="rect">
                <a:avLst/>
              </a:prstGeom>
            </p:spPr>
          </p:pic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4953">
              <a:off x="7719659" y="2505286"/>
              <a:ext cx="477127" cy="477127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67" y="1248183"/>
            <a:ext cx="3172009" cy="3150749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82484" y="2096122"/>
            <a:ext cx="1647825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3378FC-F856-43D2-9CBC-E29E093E44A5}"/>
</file>

<file path=customXml/itemProps2.xml><?xml version="1.0" encoding="utf-8"?>
<ds:datastoreItem xmlns:ds="http://schemas.openxmlformats.org/officeDocument/2006/customXml" ds:itemID="{427023DF-BCEB-455B-AEB0-56474718EB1C}"/>
</file>

<file path=customXml/itemProps3.xml><?xml version="1.0" encoding="utf-8"?>
<ds:datastoreItem xmlns:ds="http://schemas.openxmlformats.org/officeDocument/2006/customXml" ds:itemID="{ED8112BA-DB6E-4774-8A44-7FA557F5E3F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Presentation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yanag</cp:lastModifiedBy>
  <cp:revision>8</cp:revision>
  <dcterms:created xsi:type="dcterms:W3CDTF">2024-07-26T20:23:00Z</dcterms:created>
  <dcterms:modified xsi:type="dcterms:W3CDTF">2025-03-18T15:35:44Z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1AEE7638F2904B5A9C7A6228DAB11B73_12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