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25332"/>
            <a:ext cx="12220512" cy="6883332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870900" y="14567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703256" y="674991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9120" y="700315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323949" y="768414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447084">
            <a:off x="6568973" y="4192094"/>
            <a:ext cx="357324" cy="3573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01501">
            <a:off x="7145765" y="3951264"/>
            <a:ext cx="401583" cy="54528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7221" r="11872"/>
          <a:stretch/>
        </p:blipFill>
        <p:spPr>
          <a:xfrm>
            <a:off x="4296707" y="65912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3" y="320373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163942" y="3515518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46" y="363193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2" y="301456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784368" y="3110205"/>
            <a:ext cx="639352" cy="4351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69648" y="159122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4097" y="172778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53" y="245803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78" y="1675785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537797" y="3872080"/>
            <a:ext cx="985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900730" y="3408369"/>
            <a:ext cx="914400" cy="914400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00465">
            <a:off x="8011849" y="3540798"/>
            <a:ext cx="735088" cy="735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333109" y="700774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516" y="168543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877" y="205393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87516" y="2697080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050" y="1238054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36979" y="5427201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Толи болит палец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683266" y="5437393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Ленивые тюлени лежат на льдине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8576" y="5448915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смотрят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5957248" y="5448757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и Оля купили леденцы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5246314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Лева слепил из пластилина желтый лимон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5794458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тролля маленькие туфли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038" y="3124652"/>
            <a:ext cx="22574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2024-12-08T19:38:07Z</dcterms:modified>
</cp:coreProperties>
</file>