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50" d="100"/>
          <a:sy n="50" d="100"/>
        </p:scale>
        <p:origin x="2238" y="1206"/>
      </p:cViewPr>
      <p:guideLst>
        <p:guide orient="horz" pos="125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7.xml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427690" y="254082"/>
            <a:ext cx="3035431" cy="330173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Прямоугольник: скругленные углы 18"/>
          <p:cNvSpPr/>
          <p:nvPr/>
        </p:nvSpPr>
        <p:spPr>
          <a:xfrm>
            <a:off x="978052" y="5084106"/>
            <a:ext cx="1923023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паста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: скругленные углы 19"/>
          <p:cNvSpPr/>
          <p:nvPr/>
        </p:nvSpPr>
        <p:spPr>
          <a:xfrm>
            <a:off x="3684877" y="5084106"/>
            <a:ext cx="2230148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сумці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: скругленные углы 20"/>
          <p:cNvSpPr/>
          <p:nvPr/>
        </p:nvSpPr>
        <p:spPr>
          <a:xfrm>
            <a:off x="6573069" y="5084106"/>
            <a:ext cx="2153377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мами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1633379" y="374204"/>
            <a:ext cx="1790458" cy="3033638"/>
            <a:chOff x="324369" y="1082057"/>
            <a:chExt cx="1790458" cy="3033638"/>
          </a:xfrm>
        </p:grpSpPr>
        <p:pic>
          <p:nvPicPr>
            <p:cNvPr id="23" name="Рисунок 22" descr="Изображение выглядит как аксессуар, мешок, сумка, Модный аксессуар&#10;&#10;Автоматически созданное описание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369" y="2325237"/>
              <a:ext cx="1790458" cy="1790458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стекло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249" y="1082057"/>
              <a:ext cx="1395249" cy="1395249"/>
            </a:xfrm>
            <a:prstGeom prst="rect">
              <a:avLst/>
            </a:prstGeom>
          </p:spPr>
        </p:pic>
      </p:grpSp>
      <p:sp>
        <p:nvSpPr>
          <p:cNvPr id="6" name="Прямоугольник: скругленные углы 5"/>
          <p:cNvSpPr/>
          <p:nvPr/>
        </p:nvSpPr>
        <p:spPr>
          <a:xfrm>
            <a:off x="987109" y="5071897"/>
            <a:ext cx="1923023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ластівку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3842802" y="5071897"/>
            <a:ext cx="1923023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бач</a:t>
            </a:r>
            <a:r>
              <a:rPr lang="uk-UA" altLang="ru-RU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ить</a:t>
            </a:r>
            <a:endParaRPr lang="uk-UA" altLang="ru-RU" sz="400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6716677" y="5071897"/>
            <a:ext cx="1923023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Соня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: скругленные углы 26"/>
          <p:cNvSpPr/>
          <p:nvPr/>
        </p:nvSpPr>
        <p:spPr>
          <a:xfrm>
            <a:off x="987109" y="5075911"/>
            <a:ext cx="1923023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новий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: скругленные углы 27"/>
          <p:cNvSpPr/>
          <p:nvPr/>
        </p:nvSpPr>
        <p:spPr>
          <a:xfrm>
            <a:off x="3039931" y="5057906"/>
            <a:ext cx="1923023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стілець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: скругленные углы 28"/>
          <p:cNvSpPr/>
          <p:nvPr/>
        </p:nvSpPr>
        <p:spPr>
          <a:xfrm>
            <a:off x="8043775" y="5049307"/>
            <a:ext cx="1923023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Соня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: скругленные углы 29"/>
          <p:cNvSpPr/>
          <p:nvPr/>
        </p:nvSpPr>
        <p:spPr>
          <a:xfrm>
            <a:off x="5191305" y="5049307"/>
            <a:ext cx="2575164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принесла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: скругленные углы 16"/>
          <p:cNvSpPr/>
          <p:nvPr/>
        </p:nvSpPr>
        <p:spPr>
          <a:xfrm>
            <a:off x="987109" y="5067716"/>
            <a:ext cx="2355933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спекла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3441990" y="5067716"/>
            <a:ext cx="2232745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смачний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5880883" y="5067716"/>
            <a:ext cx="1652584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Соня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: скругленные углы 17"/>
          <p:cNvSpPr/>
          <p:nvPr/>
        </p:nvSpPr>
        <p:spPr>
          <a:xfrm>
            <a:off x="7675266" y="5058714"/>
            <a:ext cx="1296757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торт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: скругленные углы 36"/>
          <p:cNvSpPr/>
          <p:nvPr/>
        </p:nvSpPr>
        <p:spPr>
          <a:xfrm>
            <a:off x="606109" y="5065697"/>
            <a:ext cx="2614812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дорослу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: скругленные углы 37"/>
          <p:cNvSpPr/>
          <p:nvPr/>
        </p:nvSpPr>
        <p:spPr>
          <a:xfrm>
            <a:off x="3354704" y="5047692"/>
            <a:ext cx="1759360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Степан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5359667" y="5074296"/>
            <a:ext cx="1759360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маску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7352925" y="5065695"/>
            <a:ext cx="1759360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носить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Рисунок 30" descr="Изображение выглядит как обувь, одежд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190" y="367131"/>
            <a:ext cx="3050038" cy="3050038"/>
          </a:xfrm>
          <a:prstGeom prst="rect">
            <a:avLst/>
          </a:prstGeom>
        </p:spPr>
      </p:pic>
      <p:grpSp>
        <p:nvGrpSpPr>
          <p:cNvPr id="35" name="Группа 34"/>
          <p:cNvGrpSpPr/>
          <p:nvPr/>
        </p:nvGrpSpPr>
        <p:grpSpPr>
          <a:xfrm>
            <a:off x="-158474" y="103222"/>
            <a:ext cx="3621595" cy="3568594"/>
            <a:chOff x="-141022" y="89271"/>
            <a:chExt cx="3621595" cy="3568594"/>
          </a:xfrm>
        </p:grpSpPr>
        <p:pic>
          <p:nvPicPr>
            <p:cNvPr id="32" name="Рисунок 31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2843" y="1459358"/>
              <a:ext cx="1807730" cy="2033696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мультфильм, графическая вставка, иллюстрация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1022" y="89271"/>
              <a:ext cx="3568594" cy="3568594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-476633" y="106249"/>
            <a:ext cx="3927685" cy="3658442"/>
            <a:chOff x="-435969" y="88693"/>
            <a:chExt cx="3927685" cy="3658442"/>
          </a:xfrm>
        </p:grpSpPr>
        <p:pic>
          <p:nvPicPr>
            <p:cNvPr id="12" name="Рисунок 11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5969" y="88693"/>
              <a:ext cx="3658442" cy="3658442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пирог, Торт на день рождения, десерт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838" y="834492"/>
              <a:ext cx="2265878" cy="2265878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158814" y="117736"/>
            <a:ext cx="3579611" cy="3686087"/>
            <a:chOff x="283671" y="60470"/>
            <a:chExt cx="3579611" cy="3686087"/>
          </a:xfrm>
        </p:grpSpPr>
        <p:pic>
          <p:nvPicPr>
            <p:cNvPr id="24" name="Рисунок 23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3671" y="166946"/>
              <a:ext cx="3579611" cy="3579611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одежда, маска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480" y="60470"/>
              <a:ext cx="1883400" cy="1883400"/>
            </a:xfrm>
            <a:prstGeom prst="rect">
              <a:avLst/>
            </a:prstGeom>
          </p:spPr>
        </p:pic>
      </p:grpSp>
      <p:grpSp>
        <p:nvGrpSpPr>
          <p:cNvPr id="43" name="Группа 42"/>
          <p:cNvGrpSpPr/>
          <p:nvPr/>
        </p:nvGrpSpPr>
        <p:grpSpPr>
          <a:xfrm>
            <a:off x="-578245" y="171634"/>
            <a:ext cx="4020235" cy="3518148"/>
            <a:chOff x="-578245" y="235673"/>
            <a:chExt cx="4020235" cy="3518148"/>
          </a:xfrm>
        </p:grpSpPr>
        <p:pic>
          <p:nvPicPr>
            <p:cNvPr id="41" name="Рисунок 40" descr="Изображение выглядит как зарисовка, крыло, перо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3894" y="1511395"/>
              <a:ext cx="1618096" cy="1618096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78245" y="235673"/>
              <a:ext cx="3518148" cy="3518148"/>
            </a:xfrm>
            <a:prstGeom prst="rect">
              <a:avLst/>
            </a:prstGeom>
          </p:spPr>
        </p:pic>
      </p:grpSp>
      <p:pic>
        <p:nvPicPr>
          <p:cNvPr id="239" name="Picture 23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77017" y="3044258"/>
            <a:ext cx="2562225" cy="2562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-0.23529 -0.5166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71" y="-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0.16654 -0.5166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20" y="-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0.56758 -0.5166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72" y="-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-0.24908 -0.5173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61" y="-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0.18633 -0.5173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10" y="-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62435 -0.5173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11" y="-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-0.37343 -0.5152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72" y="-2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0.02201 -0.51527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-2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0.58034 -0.51921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10" y="-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0.57721 -0.51666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54" y="-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-0.1638 -0.52037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0" y="-2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7.40741E-7 L 0.38803 -0.5192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1" y="-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0.39023 -0.52037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05" y="-2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0.24532 -0.51736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66" y="-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03997 -0.51666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2" y="-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-0.13971 -0.51921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92" y="-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7.40741E-7 L 0.56172 -0.51921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86" y="-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33333E-6 L 0.40052 -0.52199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26" y="-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6" grpId="0" animBg="1"/>
      <p:bldP spid="6" grpId="1" animBg="1"/>
      <p:bldP spid="6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17" grpId="0" animBg="1"/>
      <p:bldP spid="17" grpId="1" animBg="1"/>
      <p:bldP spid="17" grpId="2" animBg="1"/>
      <p:bldP spid="7" grpId="0" animBg="1"/>
      <p:bldP spid="7" grpId="1" animBg="1"/>
      <p:bldP spid="7" grpId="2" animBg="1"/>
      <p:bldP spid="9" grpId="0" animBg="1"/>
      <p:bldP spid="9" grpId="1" animBg="1"/>
      <p:bldP spid="9" grpId="2" animBg="1"/>
      <p:bldP spid="18" grpId="0" animBg="1"/>
      <p:bldP spid="18" grpId="1" animBg="1"/>
      <p:bldP spid="18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F188F25-1512-4F61-93BF-8BB1924C95BC}"/>
</file>

<file path=customXml/itemProps2.xml><?xml version="1.0" encoding="utf-8"?>
<ds:datastoreItem xmlns:ds="http://schemas.openxmlformats.org/officeDocument/2006/customXml" ds:itemID="{54DC1F9F-184A-4486-AC3B-CAA235E7C0D3}"/>
</file>

<file path=customXml/itemProps3.xml><?xml version="1.0" encoding="utf-8"?>
<ds:datastoreItem xmlns:ds="http://schemas.openxmlformats.org/officeDocument/2006/customXml" ds:itemID="{1BF677DA-52C8-486F-9EA6-1898E94E9A8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</Words>
  <Application>WPS Slides</Application>
  <PresentationFormat>Широкоэкранный</PresentationFormat>
  <Paragraphs>36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12</cp:revision>
  <dcterms:created xsi:type="dcterms:W3CDTF">2024-05-13T12:24:00Z</dcterms:created>
  <dcterms:modified xsi:type="dcterms:W3CDTF">2025-04-10T11:58:10Z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7B70959229D2407F824B118593B98B51_12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