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4" name="Рисунок 3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537994A-E89B-663C-9E8C-550764CEE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2" r="48470"/>
          <a:stretch/>
        </p:blipFill>
        <p:spPr>
          <a:xfrm>
            <a:off x="2123420" y="2781299"/>
            <a:ext cx="1143655" cy="115891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01A16899-F5E0-298E-C5F1-5DCA40306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0" y="1720848"/>
            <a:ext cx="2219368" cy="2219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60612" y="294900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2" y="1778778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569004" y="1490119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7" y="1508530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33104" y="2826231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405193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42657" y="1606186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22" y="1607418"/>
            <a:ext cx="2672255" cy="26722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94003" y="2768439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8701" y="15975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5623"/>
          <a:stretch/>
        </p:blipFill>
        <p:spPr>
          <a:xfrm>
            <a:off x="3710699" y="1755883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775413"/>
            <a:ext cx="2829909" cy="2829909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3C88588-1197-1C3D-AAFB-4929955C7C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8" r="58051"/>
          <a:stretch/>
        </p:blipFill>
        <p:spPr>
          <a:xfrm>
            <a:off x="2179463" y="2474921"/>
            <a:ext cx="972492" cy="150018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500AAB-656D-E964-07B4-313CA13426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00" y="1660523"/>
            <a:ext cx="2318247" cy="231824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95D60E5B-8E54-8028-2185-1B980964D6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7"/>
          <a:stretch/>
        </p:blipFill>
        <p:spPr>
          <a:xfrm>
            <a:off x="2126735" y="2921488"/>
            <a:ext cx="2472969" cy="115891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3A92D66A-9CA6-4B3F-A87D-BDFFC5C6B4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37" y="1608172"/>
            <a:ext cx="2472969" cy="24729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99" y="1412273"/>
            <a:ext cx="2841619" cy="284161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82549" y="2860723"/>
            <a:ext cx="3743325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2024-08-26T21:47:17Z</dcterms:created>
  <dcterms:modified xsi:type="dcterms:W3CDTF">2024-10-23T08:43:51Z</dcterms:modified>
</cp:coreProperties>
</file>