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370" y="3323446"/>
            <a:ext cx="291465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