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34385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1D54FE-66C6-4FAB-967B-86E1EFD00BE0}"/>
</file>

<file path=customXml/itemProps2.xml><?xml version="1.0" encoding="utf-8"?>
<ds:datastoreItem xmlns:ds="http://schemas.openxmlformats.org/officeDocument/2006/customXml" ds:itemID="{0BCCAF05-5657-4437-B70F-47CF63117A1D}"/>
</file>

<file path=customXml/itemProps3.xml><?xml version="1.0" encoding="utf-8"?>
<ds:datastoreItem xmlns:ds="http://schemas.openxmlformats.org/officeDocument/2006/customXml" ds:itemID="{3B10C837-4E8C-420C-8ED9-28641E232A09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