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2759A354-1CBF-F24D-5E4D-18110942FB67}"/>
              </a:ext>
            </a:extLst>
          </p:cNvPr>
          <p:cNvSpPr/>
          <p:nvPr/>
        </p:nvSpPr>
        <p:spPr>
          <a:xfrm>
            <a:off x="2255771" y="5557401"/>
            <a:ext cx="9762599" cy="1200681"/>
          </a:xfrm>
          <a:prstGeom prst="roundRect">
            <a:avLst>
              <a:gd name="adj" fmla="val 30168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Равнобедренный треугольник 1">
            <a:extLst>
              <a:ext uri="{FF2B5EF4-FFF2-40B4-BE49-F238E27FC236}">
                <a16:creationId xmlns:a16="http://schemas.microsoft.com/office/drawing/2014/main" id="{687F637C-3630-D674-85DC-F8E87DE73D95}"/>
              </a:ext>
            </a:extLst>
          </p:cNvPr>
          <p:cNvSpPr/>
          <p:nvPr/>
        </p:nvSpPr>
        <p:spPr>
          <a:xfrm rot="6465422">
            <a:off x="3847270" y="2280677"/>
            <a:ext cx="2739181" cy="2361363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Часть круга 12">
            <a:extLst>
              <a:ext uri="{FF2B5EF4-FFF2-40B4-BE49-F238E27FC236}">
                <a16:creationId xmlns:a16="http://schemas.microsoft.com/office/drawing/2014/main" id="{75D274FE-056A-2B4E-7939-B5D26A68D6C6}"/>
              </a:ext>
            </a:extLst>
          </p:cNvPr>
          <p:cNvSpPr/>
          <p:nvPr/>
        </p:nvSpPr>
        <p:spPr>
          <a:xfrm rot="15215201">
            <a:off x="2480693" y="2001834"/>
            <a:ext cx="1701775" cy="1608823"/>
          </a:xfrm>
          <a:prstGeom prst="pi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AF65A6AA-7F53-C049-365D-C54C8BD1F9EB}"/>
              </a:ext>
            </a:extLst>
          </p:cNvPr>
          <p:cNvSpPr/>
          <p:nvPr/>
        </p:nvSpPr>
        <p:spPr>
          <a:xfrm>
            <a:off x="6376166" y="1275805"/>
            <a:ext cx="2341266" cy="234126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Хорда 30">
            <a:extLst>
              <a:ext uri="{FF2B5EF4-FFF2-40B4-BE49-F238E27FC236}">
                <a16:creationId xmlns:a16="http://schemas.microsoft.com/office/drawing/2014/main" id="{8799A461-4272-E883-DCC6-5C82C83B9112}"/>
              </a:ext>
            </a:extLst>
          </p:cNvPr>
          <p:cNvSpPr/>
          <p:nvPr/>
        </p:nvSpPr>
        <p:spPr>
          <a:xfrm rot="16539639">
            <a:off x="8357128" y="1951202"/>
            <a:ext cx="1244717" cy="1244717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Хорда 31">
            <a:extLst>
              <a:ext uri="{FF2B5EF4-FFF2-40B4-BE49-F238E27FC236}">
                <a16:creationId xmlns:a16="http://schemas.microsoft.com/office/drawing/2014/main" id="{4D8CCE57-DC59-A050-975E-61003835E6C5}"/>
              </a:ext>
            </a:extLst>
          </p:cNvPr>
          <p:cNvSpPr/>
          <p:nvPr/>
        </p:nvSpPr>
        <p:spPr>
          <a:xfrm rot="20553722">
            <a:off x="5591303" y="1418737"/>
            <a:ext cx="1244717" cy="1244717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>
            <a:extLst>
              <a:ext uri="{FF2B5EF4-FFF2-40B4-BE49-F238E27FC236}">
                <a16:creationId xmlns:a16="http://schemas.microsoft.com/office/drawing/2014/main" id="{2A660183-3F3D-5FF0-9BD2-96514028BBF4}"/>
              </a:ext>
            </a:extLst>
          </p:cNvPr>
          <p:cNvSpPr/>
          <p:nvPr/>
        </p:nvSpPr>
        <p:spPr>
          <a:xfrm rot="11650069">
            <a:off x="7126568" y="378621"/>
            <a:ext cx="1458218" cy="93528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9348B5A6-9024-4770-B5B6-755CA25BD00B}"/>
              </a:ext>
            </a:extLst>
          </p:cNvPr>
          <p:cNvSpPr/>
          <p:nvPr/>
        </p:nvSpPr>
        <p:spPr>
          <a:xfrm>
            <a:off x="6476049" y="3499994"/>
            <a:ext cx="650042" cy="6500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0AE9EC41-F0A9-DA56-0561-F624C05ABB14}"/>
              </a:ext>
            </a:extLst>
          </p:cNvPr>
          <p:cNvSpPr/>
          <p:nvPr/>
        </p:nvSpPr>
        <p:spPr>
          <a:xfrm>
            <a:off x="7386243" y="4181218"/>
            <a:ext cx="528519" cy="52851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2CDAD955-FE0B-BE44-E1CD-10477062C7AC}"/>
              </a:ext>
            </a:extLst>
          </p:cNvPr>
          <p:cNvSpPr/>
          <p:nvPr/>
        </p:nvSpPr>
        <p:spPr>
          <a:xfrm>
            <a:off x="6628449" y="4566051"/>
            <a:ext cx="393084" cy="39308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BF7589E5-4B2B-D9DA-5B74-4938F562ADE2}"/>
              </a:ext>
            </a:extLst>
          </p:cNvPr>
          <p:cNvSpPr/>
          <p:nvPr/>
        </p:nvSpPr>
        <p:spPr>
          <a:xfrm>
            <a:off x="2451877" y="5130358"/>
            <a:ext cx="1907469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extLst>
              <a:ext uri="{FF2B5EF4-FFF2-40B4-BE49-F238E27FC236}">
                <a16:creationId xmlns:a16="http://schemas.microsoft.com/office/drawing/2014/main" id="{B359E94D-DDAC-F9CD-3AB2-EF3D5D193D48}"/>
              </a:ext>
            </a:extLst>
          </p:cNvPr>
          <p:cNvSpPr/>
          <p:nvPr/>
        </p:nvSpPr>
        <p:spPr>
          <a:xfrm>
            <a:off x="3994009" y="5443840"/>
            <a:ext cx="1572858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id="{FD3E8316-3219-BDE4-3EA5-9675A3CB3194}"/>
              </a:ext>
            </a:extLst>
          </p:cNvPr>
          <p:cNvSpPr/>
          <p:nvPr/>
        </p:nvSpPr>
        <p:spPr>
          <a:xfrm>
            <a:off x="5201530" y="4933469"/>
            <a:ext cx="1907469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Молния 44">
            <a:extLst>
              <a:ext uri="{FF2B5EF4-FFF2-40B4-BE49-F238E27FC236}">
                <a16:creationId xmlns:a16="http://schemas.microsoft.com/office/drawing/2014/main" id="{0D144BAF-CFC9-3E0E-D1FB-5819CA9DC794}"/>
              </a:ext>
            </a:extLst>
          </p:cNvPr>
          <p:cNvSpPr/>
          <p:nvPr/>
        </p:nvSpPr>
        <p:spPr>
          <a:xfrm>
            <a:off x="9687977" y="1443966"/>
            <a:ext cx="1065801" cy="4378152"/>
          </a:xfrm>
          <a:prstGeom prst="lightningBol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Молния 45">
            <a:extLst>
              <a:ext uri="{FF2B5EF4-FFF2-40B4-BE49-F238E27FC236}">
                <a16:creationId xmlns:a16="http://schemas.microsoft.com/office/drawing/2014/main" id="{14010B0E-315E-4377-D1EA-92300D272112}"/>
              </a:ext>
            </a:extLst>
          </p:cNvPr>
          <p:cNvSpPr/>
          <p:nvPr/>
        </p:nvSpPr>
        <p:spPr>
          <a:xfrm flipH="1">
            <a:off x="11040805" y="965794"/>
            <a:ext cx="819586" cy="4856324"/>
          </a:xfrm>
          <a:prstGeom prst="lightningBol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Молния 46">
            <a:extLst>
              <a:ext uri="{FF2B5EF4-FFF2-40B4-BE49-F238E27FC236}">
                <a16:creationId xmlns:a16="http://schemas.microsoft.com/office/drawing/2014/main" id="{2C99BB8A-FB5F-4AD5-F806-E0632F4E88AB}"/>
              </a:ext>
            </a:extLst>
          </p:cNvPr>
          <p:cNvSpPr/>
          <p:nvPr/>
        </p:nvSpPr>
        <p:spPr>
          <a:xfrm rot="643213">
            <a:off x="10434864" y="2061984"/>
            <a:ext cx="833213" cy="3715059"/>
          </a:xfrm>
          <a:prstGeom prst="lightningBol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4375F494-BB12-E19C-3DB5-5A14F06B9F3F}"/>
              </a:ext>
            </a:extLst>
          </p:cNvPr>
          <p:cNvSpPr/>
          <p:nvPr/>
        </p:nvSpPr>
        <p:spPr>
          <a:xfrm>
            <a:off x="10093467" y="5390151"/>
            <a:ext cx="1572858" cy="756556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Хорда 48">
            <a:extLst>
              <a:ext uri="{FF2B5EF4-FFF2-40B4-BE49-F238E27FC236}">
                <a16:creationId xmlns:a16="http://schemas.microsoft.com/office/drawing/2014/main" id="{588760A4-7464-7154-4AFD-AA39A1328E69}"/>
              </a:ext>
            </a:extLst>
          </p:cNvPr>
          <p:cNvSpPr/>
          <p:nvPr/>
        </p:nvSpPr>
        <p:spPr>
          <a:xfrm rot="4654656">
            <a:off x="4731393" y="3845914"/>
            <a:ext cx="820524" cy="820524"/>
          </a:xfrm>
          <a:prstGeom prst="chor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8A9A6DC-C52C-53DA-CA1C-A9C623FBA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" t="34266" r="52334" b="34415"/>
          <a:stretch/>
        </p:blipFill>
        <p:spPr bwMode="auto">
          <a:xfrm>
            <a:off x="5181381" y="3236082"/>
            <a:ext cx="411220" cy="428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>
            <a:extLst>
              <a:ext uri="{FF2B5EF4-FFF2-40B4-BE49-F238E27FC236}">
                <a16:creationId xmlns:a16="http://schemas.microsoft.com/office/drawing/2014/main" id="{DECFDC24-1BA5-BB91-E505-964D633673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" t="34266" r="52334" b="34415"/>
          <a:stretch/>
        </p:blipFill>
        <p:spPr bwMode="auto">
          <a:xfrm flipH="1">
            <a:off x="6844206" y="2746073"/>
            <a:ext cx="411220" cy="428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>
            <a:extLst>
              <a:ext uri="{FF2B5EF4-FFF2-40B4-BE49-F238E27FC236}">
                <a16:creationId xmlns:a16="http://schemas.microsoft.com/office/drawing/2014/main" id="{ACC4AAF8-19B7-A388-7FCB-404E451D84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3" t="34266" r="52334" b="34415"/>
          <a:stretch/>
        </p:blipFill>
        <p:spPr bwMode="auto">
          <a:xfrm flipH="1">
            <a:off x="7591205" y="2871426"/>
            <a:ext cx="411220" cy="42823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B04AA2D1-D42E-AEC7-9BC5-E86EFF3DF3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pic>
        <p:nvPicPr>
          <p:cNvPr id="1027" name="Picture 1026" descr="image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272" y="4563906"/>
            <a:ext cx="200025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E78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FF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99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4C49423-F6CF-4FCA-A2FF-B30EF6F7D710}"/>
</file>

<file path=customXml/itemProps2.xml><?xml version="1.0" encoding="utf-8"?>
<ds:datastoreItem xmlns:ds="http://schemas.openxmlformats.org/officeDocument/2006/customXml" ds:itemID="{6FDDA818-CF10-4118-A9B3-E5BD1074CCCD}"/>
</file>

<file path=customXml/itemProps3.xml><?xml version="1.0" encoding="utf-8"?>
<ds:datastoreItem xmlns:ds="http://schemas.openxmlformats.org/officeDocument/2006/customXml" ds:itemID="{7BF49647-77D2-4690-BBEF-D95B5032855C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