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B6E2"/>
    <a:srgbClr val="F3A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411E-FD10-4958-9D0A-36FBFDE64A6C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345C-87EA-4C28-8313-99E07478A1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-249"/>
            <a:ext cx="12226850" cy="6896266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2621305" y="5961249"/>
            <a:ext cx="8010818" cy="76988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521297" y="426342"/>
            <a:ext cx="1426588" cy="1359526"/>
          </a:xfrm>
          <a:prstGeom prst="rect">
            <a:avLst/>
          </a:prstGeom>
        </p:spPr>
      </p:pic>
      <p:sp>
        <p:nvSpPr>
          <p:cNvPr id="64" name="Стрелка: вправо 110"/>
          <p:cNvSpPr/>
          <p:nvPr/>
        </p:nvSpPr>
        <p:spPr>
          <a:xfrm rot="10800000">
            <a:off x="7157792" y="620414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358103" y="4630037"/>
            <a:ext cx="1472083" cy="1382754"/>
            <a:chOff x="451064" y="4399037"/>
            <a:chExt cx="1472083" cy="1382754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496559" y="4399037"/>
              <a:ext cx="1426588" cy="1359526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64" y="4411289"/>
              <a:ext cx="1370502" cy="1370502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519050" y="4592594"/>
            <a:ext cx="1426588" cy="1359526"/>
            <a:chOff x="6799851" y="1766924"/>
            <a:chExt cx="1426588" cy="1359526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6799851" y="1766924"/>
              <a:ext cx="1426588" cy="1359526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164" y="1795233"/>
              <a:ext cx="1213221" cy="1213221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2875575" y="1833396"/>
            <a:ext cx="1426588" cy="1359526"/>
            <a:chOff x="2210040" y="1690718"/>
            <a:chExt cx="1426588" cy="1359526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1690718"/>
              <a:ext cx="1426588" cy="1359526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444" y="1768544"/>
              <a:ext cx="1112447" cy="1112447"/>
            </a:xfrm>
            <a:prstGeom prst="rect">
              <a:avLst/>
            </a:prstGeom>
          </p:spPr>
        </p:pic>
      </p:grpSp>
      <p:grpSp>
        <p:nvGrpSpPr>
          <p:cNvPr id="102" name="Группа 101"/>
          <p:cNvGrpSpPr/>
          <p:nvPr/>
        </p:nvGrpSpPr>
        <p:grpSpPr>
          <a:xfrm>
            <a:off x="4412850" y="429690"/>
            <a:ext cx="1426588" cy="1453438"/>
            <a:chOff x="3596555" y="402081"/>
            <a:chExt cx="1426588" cy="145343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596555" y="402081"/>
              <a:ext cx="1426588" cy="1359526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0674" y="560231"/>
              <a:ext cx="757075" cy="1295288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5913420" y="434183"/>
            <a:ext cx="1426588" cy="1359526"/>
            <a:chOff x="5137804" y="332780"/>
            <a:chExt cx="1426588" cy="135952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137804" y="332780"/>
              <a:ext cx="1426588" cy="1359526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470" y="674924"/>
              <a:ext cx="1235256" cy="554796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2876500" y="3237308"/>
            <a:ext cx="1426588" cy="1359526"/>
            <a:chOff x="2210040" y="3102194"/>
            <a:chExt cx="1426588" cy="1359526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014" y="3319755"/>
              <a:ext cx="1219872" cy="914904"/>
            </a:xfrm>
            <a:prstGeom prst="rect">
              <a:avLst/>
            </a:prstGeom>
          </p:spPr>
        </p:pic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67" y="545634"/>
            <a:ext cx="1082775" cy="1098914"/>
          </a:xfrm>
          <a:prstGeom prst="rect">
            <a:avLst/>
          </a:prstGeom>
        </p:spPr>
      </p:pic>
      <p:grpSp>
        <p:nvGrpSpPr>
          <p:cNvPr id="117" name="Группа 116"/>
          <p:cNvGrpSpPr/>
          <p:nvPr/>
        </p:nvGrpSpPr>
        <p:grpSpPr>
          <a:xfrm>
            <a:off x="5959104" y="1811693"/>
            <a:ext cx="1426588" cy="1359526"/>
            <a:chOff x="5256811" y="4527870"/>
            <a:chExt cx="1426588" cy="1359526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256811" y="4527870"/>
              <a:ext cx="1426588" cy="1359526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6036" y="4630257"/>
              <a:ext cx="1064485" cy="1064485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9021316" y="3190343"/>
            <a:ext cx="1426588" cy="1359526"/>
            <a:chOff x="8287256" y="3147163"/>
            <a:chExt cx="1426588" cy="1359526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8287256" y="3147163"/>
              <a:ext cx="1426588" cy="1359526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171" y="3191018"/>
              <a:ext cx="1242987" cy="1242987"/>
            </a:xfrm>
            <a:prstGeom prst="rect">
              <a:avLst/>
            </a:prstGeom>
          </p:spPr>
        </p:pic>
      </p:grpSp>
      <p:grpSp>
        <p:nvGrpSpPr>
          <p:cNvPr id="116" name="Группа 115"/>
          <p:cNvGrpSpPr/>
          <p:nvPr/>
        </p:nvGrpSpPr>
        <p:grpSpPr>
          <a:xfrm>
            <a:off x="4408137" y="1856560"/>
            <a:ext cx="1426588" cy="1359526"/>
            <a:chOff x="3697407" y="4537009"/>
            <a:chExt cx="1426588" cy="1359526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697407" y="4537009"/>
              <a:ext cx="1426588" cy="135952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2961" y="4588499"/>
              <a:ext cx="1163324" cy="1163324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7519716" y="1856560"/>
            <a:ext cx="1426588" cy="1359526"/>
            <a:chOff x="6799851" y="4557396"/>
            <a:chExt cx="1426588" cy="1359526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6799851" y="4557396"/>
              <a:ext cx="1426588" cy="135952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819" y="4602548"/>
              <a:ext cx="956652" cy="1192813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8989558" y="412146"/>
            <a:ext cx="1426588" cy="1359526"/>
            <a:chOff x="8287256" y="383142"/>
            <a:chExt cx="1426588" cy="135952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5">
              <a:lum bright="70000" contrast="-70000"/>
            </a:blip>
            <a:stretch>
              <a:fillRect/>
            </a:stretch>
          </p:blipFill>
          <p:spPr>
            <a:xfrm>
              <a:off x="8287256" y="383142"/>
              <a:ext cx="1426588" cy="1359526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0554" y="551221"/>
              <a:ext cx="1145739" cy="1145739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9032430" y="4608090"/>
            <a:ext cx="1426588" cy="1359526"/>
            <a:chOff x="8152114" y="1785173"/>
            <a:chExt cx="1426588" cy="1359526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152114" y="1785173"/>
              <a:ext cx="1426588" cy="1359526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656" y="1836944"/>
              <a:ext cx="1131275" cy="1131275"/>
            </a:xfrm>
            <a:prstGeom prst="rect">
              <a:avLst/>
            </a:prstGeom>
          </p:spPr>
        </p:pic>
      </p:grpSp>
      <p:grpSp>
        <p:nvGrpSpPr>
          <p:cNvPr id="111" name="Группа 110"/>
          <p:cNvGrpSpPr/>
          <p:nvPr/>
        </p:nvGrpSpPr>
        <p:grpSpPr>
          <a:xfrm>
            <a:off x="4405191" y="3229042"/>
            <a:ext cx="1426588" cy="1359526"/>
            <a:chOff x="3799645" y="3158864"/>
            <a:chExt cx="1426588" cy="135952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3799645" y="3158864"/>
              <a:ext cx="1426588" cy="1359526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4290" y="3222271"/>
              <a:ext cx="1116446" cy="1116446"/>
            </a:xfrm>
            <a:prstGeom prst="rect">
              <a:avLst/>
            </a:prstGeom>
          </p:spPr>
        </p:pic>
      </p:grpSp>
      <p:grpSp>
        <p:nvGrpSpPr>
          <p:cNvPr id="115" name="Группа 114"/>
          <p:cNvGrpSpPr/>
          <p:nvPr/>
        </p:nvGrpSpPr>
        <p:grpSpPr>
          <a:xfrm>
            <a:off x="2899402" y="4630037"/>
            <a:ext cx="1426588" cy="1359526"/>
            <a:chOff x="2198549" y="4506689"/>
            <a:chExt cx="1426588" cy="1359526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7720" y="4650136"/>
              <a:ext cx="1049172" cy="1063038"/>
            </a:xfrm>
            <a:prstGeom prst="rect">
              <a:avLst/>
            </a:prstGeom>
          </p:spPr>
        </p:pic>
      </p:grpSp>
      <p:sp>
        <p:nvSpPr>
          <p:cNvPr id="4" name="Стрелка вправо 3"/>
          <p:cNvSpPr/>
          <p:nvPr/>
        </p:nvSpPr>
        <p:spPr>
          <a:xfrm>
            <a:off x="1603798" y="667111"/>
            <a:ext cx="1011773" cy="84406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0657667" y="2155861"/>
            <a:ext cx="1243889" cy="80793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4" name="Группа 123"/>
          <p:cNvGrpSpPr/>
          <p:nvPr/>
        </p:nvGrpSpPr>
        <p:grpSpPr>
          <a:xfrm>
            <a:off x="5956192" y="3214888"/>
            <a:ext cx="1426588" cy="1359526"/>
            <a:chOff x="2210040" y="3102194"/>
            <a:chExt cx="1426588" cy="1359526"/>
          </a:xfrm>
        </p:grpSpPr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210040" y="3102194"/>
              <a:ext cx="1426588" cy="1359526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448" y="3203179"/>
              <a:ext cx="1094458" cy="1094458"/>
            </a:xfrm>
            <a:prstGeom prst="rect">
              <a:avLst/>
            </a:prstGeom>
          </p:spPr>
        </p:pic>
      </p:grpSp>
      <p:grpSp>
        <p:nvGrpSpPr>
          <p:cNvPr id="127" name="Группа 126"/>
          <p:cNvGrpSpPr/>
          <p:nvPr/>
        </p:nvGrpSpPr>
        <p:grpSpPr>
          <a:xfrm>
            <a:off x="7450775" y="3229042"/>
            <a:ext cx="1426588" cy="1359526"/>
            <a:chOff x="2198549" y="4506689"/>
            <a:chExt cx="1426588" cy="1359526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198549" y="4506689"/>
              <a:ext cx="1426588" cy="135952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284" y="4628302"/>
              <a:ext cx="1049172" cy="1049172"/>
            </a:xfrm>
            <a:prstGeom prst="rect">
              <a:avLst/>
            </a:prstGeom>
          </p:spPr>
        </p:pic>
      </p:grpSp>
      <p:sp>
        <p:nvSpPr>
          <p:cNvPr id="83" name="Стрелка: вправо 110"/>
          <p:cNvSpPr/>
          <p:nvPr/>
        </p:nvSpPr>
        <p:spPr>
          <a:xfrm rot="5400000">
            <a:off x="3333364" y="6206594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Стрелка: вправо 110"/>
          <p:cNvSpPr/>
          <p:nvPr/>
        </p:nvSpPr>
        <p:spPr>
          <a:xfrm rot="2673292">
            <a:off x="3748037" y="6189269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Стрелка: вправо 110"/>
          <p:cNvSpPr/>
          <p:nvPr/>
        </p:nvSpPr>
        <p:spPr>
          <a:xfrm rot="5400000">
            <a:off x="4215840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Стрелка: вправо 110"/>
          <p:cNvSpPr/>
          <p:nvPr/>
        </p:nvSpPr>
        <p:spPr>
          <a:xfrm>
            <a:off x="6149543" y="617987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Стрелка: вправо 110"/>
          <p:cNvSpPr/>
          <p:nvPr/>
        </p:nvSpPr>
        <p:spPr>
          <a:xfrm>
            <a:off x="5415275" y="6170567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Стрелка: вправо 110"/>
          <p:cNvSpPr/>
          <p:nvPr/>
        </p:nvSpPr>
        <p:spPr>
          <a:xfrm>
            <a:off x="4750617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Стрелка: вправо 110"/>
          <p:cNvSpPr/>
          <p:nvPr/>
        </p:nvSpPr>
        <p:spPr>
          <a:xfrm rot="16200000">
            <a:off x="6686562" y="622874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Стрелка: вправо 110"/>
          <p:cNvSpPr/>
          <p:nvPr/>
        </p:nvSpPr>
        <p:spPr>
          <a:xfrm>
            <a:off x="2840108" y="6160733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Стрелка: вправо 110"/>
          <p:cNvSpPr/>
          <p:nvPr/>
        </p:nvSpPr>
        <p:spPr>
          <a:xfrm rot="10800000">
            <a:off x="7902984" y="6217600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Стрелка: вправо 110"/>
          <p:cNvSpPr/>
          <p:nvPr/>
        </p:nvSpPr>
        <p:spPr>
          <a:xfrm rot="16200000">
            <a:off x="8386418" y="621760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Стрелка: вправо 110"/>
          <p:cNvSpPr/>
          <p:nvPr/>
        </p:nvSpPr>
        <p:spPr>
          <a:xfrm>
            <a:off x="9605692" y="6242871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Стрелка: вправо 110"/>
          <p:cNvSpPr/>
          <p:nvPr/>
        </p:nvSpPr>
        <p:spPr>
          <a:xfrm>
            <a:off x="8867592" y="6233682"/>
            <a:ext cx="610528" cy="30241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BD1175D-0FD2-68BF-CF08-A1D4F4A8E306}"/>
              </a:ext>
            </a:extLst>
          </p:cNvPr>
          <p:cNvGrpSpPr/>
          <p:nvPr/>
        </p:nvGrpSpPr>
        <p:grpSpPr>
          <a:xfrm>
            <a:off x="8989558" y="1853008"/>
            <a:ext cx="1426588" cy="1361335"/>
            <a:chOff x="8989558" y="1853008"/>
            <a:chExt cx="1426588" cy="136133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8989558" y="1854817"/>
              <a:ext cx="1426588" cy="135952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зажигалка&#10;&#10;Автоматически созданное описание">
              <a:extLst>
                <a:ext uri="{FF2B5EF4-FFF2-40B4-BE49-F238E27FC236}">
                  <a16:creationId xmlns:a16="http://schemas.microsoft.com/office/drawing/2014/main" id="{B89BCD35-72E1-771A-A898-B642D9B8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2430" y="1853008"/>
              <a:ext cx="1291345" cy="1291345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7B17B1E-490B-B3CA-74CD-A89BE4B40189}"/>
              </a:ext>
            </a:extLst>
          </p:cNvPr>
          <p:cNvGrpSpPr/>
          <p:nvPr/>
        </p:nvGrpSpPr>
        <p:grpSpPr>
          <a:xfrm>
            <a:off x="5956192" y="4620903"/>
            <a:ext cx="1426588" cy="1359526"/>
            <a:chOff x="5956192" y="4620903"/>
            <a:chExt cx="1426588" cy="1359526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5956192" y="4620903"/>
              <a:ext cx="1426588" cy="1359526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шлем, одежда, головной убор, Средства индивидуальной защиты&#10;&#10;Автоматически созданное описание">
              <a:extLst>
                <a:ext uri="{FF2B5EF4-FFF2-40B4-BE49-F238E27FC236}">
                  <a16:creationId xmlns:a16="http://schemas.microsoft.com/office/drawing/2014/main" id="{8DBDEA0E-FCED-9E2F-A56B-9AF0FD16E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329" y="4712447"/>
              <a:ext cx="1086225" cy="1086225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397F470-8FBB-C0EB-2AD6-777365278D3A}"/>
              </a:ext>
            </a:extLst>
          </p:cNvPr>
          <p:cNvGrpSpPr/>
          <p:nvPr/>
        </p:nvGrpSpPr>
        <p:grpSpPr>
          <a:xfrm>
            <a:off x="2875256" y="313785"/>
            <a:ext cx="1463104" cy="1454953"/>
            <a:chOff x="2875256" y="313785"/>
            <a:chExt cx="1463104" cy="1454953"/>
          </a:xfrm>
        </p:grpSpPr>
        <p:pic>
          <p:nvPicPr>
            <p:cNvPr id="122" name="Рисунок 121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875256" y="409212"/>
              <a:ext cx="1426588" cy="1359526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круг, шляпа, чер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ADC002B6-2D63-8354-1B0C-53EDF499A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2093" y="313785"/>
              <a:ext cx="1426267" cy="1426267"/>
            </a:xfrm>
            <a:prstGeom prst="rect">
              <a:avLst/>
            </a:prstGeom>
          </p:spPr>
        </p:pic>
      </p:grpSp>
      <p:pic>
        <p:nvPicPr>
          <p:cNvPr id="8" name="звезда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18" y="812342"/>
            <a:ext cx="4487172" cy="44871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3820" y="2516505"/>
            <a:ext cx="2505075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18</cp:revision>
  <dcterms:created xsi:type="dcterms:W3CDTF">2024-04-15T06:23:00Z</dcterms:created>
  <dcterms:modified xsi:type="dcterms:W3CDTF">2024-11-13T10:41:18Z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9A88DDB738554FA7988E922200DB44EA_12</vt:lpwstr>
  </property>
  <property fmtid="{D5CDD505-2E9C-101B-9397-08002B2CF9AE}" pid="3" name="KSOProductBuildVer">
    <vt:lpwstr>1033-12.2.0.17119</vt:lpwstr>
  </property>
</Properties>
</file>