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48E16D2-E55F-DF30-D016-CD4830753343}"/>
              </a:ext>
            </a:extLst>
          </p:cNvPr>
          <p:cNvGrpSpPr/>
          <p:nvPr/>
        </p:nvGrpSpPr>
        <p:grpSpPr>
          <a:xfrm>
            <a:off x="1137662" y="4499633"/>
            <a:ext cx="2160000" cy="2160000"/>
            <a:chOff x="3754275" y="7016191"/>
            <a:chExt cx="2160000" cy="2160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4BC7421-C497-966C-4784-D97FFB7D7CB9}"/>
                </a:ext>
              </a:extLst>
            </p:cNvPr>
            <p:cNvGrpSpPr/>
            <p:nvPr/>
          </p:nvGrpSpPr>
          <p:grpSpPr>
            <a:xfrm rot="5400000">
              <a:off x="3754275" y="7016191"/>
              <a:ext cx="2160000" cy="2160000"/>
              <a:chOff x="433041" y="4235600"/>
              <a:chExt cx="2087326" cy="2088306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E635FAB-53E7-CC24-F8E1-1F5962925538}"/>
                  </a:ext>
                </a:extLst>
              </p:cNvPr>
              <p:cNvSpPr/>
              <p:nvPr/>
            </p:nvSpPr>
            <p:spPr>
              <a:xfrm>
                <a:off x="433041" y="4235600"/>
                <a:ext cx="2087326" cy="2088306"/>
              </a:xfrm>
              <a:prstGeom prst="rect">
                <a:avLst/>
              </a:prstGeom>
              <a:solidFill>
                <a:srgbClr val="F89EA4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828C19E3-C8BC-EE1C-B778-BE8E1BA923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109"/>
              <a:stretch/>
            </p:blipFill>
            <p:spPr>
              <a:xfrm>
                <a:off x="1813708" y="4618654"/>
                <a:ext cx="688604" cy="153142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4496483A-9546-7ED4-04CB-CBC7E0010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70"/>
              <a:stretch/>
            </p:blipFill>
            <p:spPr>
              <a:xfrm>
                <a:off x="441136" y="4610143"/>
                <a:ext cx="832489" cy="13730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C52E42DC-ECD7-7533-D566-D6F18C24C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264"/>
              <a:stretch/>
            </p:blipFill>
            <p:spPr>
              <a:xfrm>
                <a:off x="795790" y="5611407"/>
                <a:ext cx="1301699" cy="712499"/>
              </a:xfrm>
              <a:prstGeom prst="rect">
                <a:avLst/>
              </a:prstGeom>
            </p:spPr>
          </p:pic>
        </p:grpSp>
        <p:pic>
          <p:nvPicPr>
            <p:cNvPr id="6" name="Рисунок 5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6BE24CB-75D4-D9FF-E513-305473A4A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25"/>
            <a:stretch/>
          </p:blipFill>
          <p:spPr>
            <a:xfrm rot="5400000">
              <a:off x="4980673" y="7791940"/>
              <a:ext cx="1256742" cy="610461"/>
            </a:xfrm>
            <a:prstGeom prst="rect">
              <a:avLst/>
            </a:prstGeom>
          </p:spPr>
        </p:pic>
      </p:grpSp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186D0427-B73A-1000-9B6B-676BF9F5C11C}"/>
              </a:ext>
            </a:extLst>
          </p:cNvPr>
          <p:cNvGrpSpPr/>
          <p:nvPr/>
        </p:nvGrpSpPr>
        <p:grpSpPr>
          <a:xfrm>
            <a:off x="1119777" y="2340561"/>
            <a:ext cx="2171553" cy="2162202"/>
            <a:chOff x="4223803" y="5910613"/>
            <a:chExt cx="2171553" cy="216220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7B1FE40A-6B84-29EE-83B8-D529421B2AC1}"/>
                </a:ext>
              </a:extLst>
            </p:cNvPr>
            <p:cNvGrpSpPr/>
            <p:nvPr/>
          </p:nvGrpSpPr>
          <p:grpSpPr>
            <a:xfrm>
              <a:off x="4223803" y="5910613"/>
              <a:ext cx="2171553" cy="2162202"/>
              <a:chOff x="462923" y="2184577"/>
              <a:chExt cx="2082435" cy="2082819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1999A35-9B40-2C6F-2265-DEC617D15844}"/>
                  </a:ext>
                </a:extLst>
              </p:cNvPr>
              <p:cNvSpPr/>
              <p:nvPr/>
            </p:nvSpPr>
            <p:spPr>
              <a:xfrm>
                <a:off x="468483" y="2186698"/>
                <a:ext cx="2071356" cy="208069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C875F6E4-C9F3-B263-5048-71AA1FDF09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914"/>
              <a:stretch/>
            </p:blipFill>
            <p:spPr>
              <a:xfrm>
                <a:off x="1812583" y="2635259"/>
                <a:ext cx="732775" cy="1406850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7825D14E-968E-6968-9208-62433F85DC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000"/>
              <a:stretch/>
            </p:blipFill>
            <p:spPr>
              <a:xfrm>
                <a:off x="568528" y="2184577"/>
                <a:ext cx="1844077" cy="92203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59963F77-1EDC-EFEE-4E6C-CDA9176E88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23"/>
              <a:stretch/>
            </p:blipFill>
            <p:spPr>
              <a:xfrm>
                <a:off x="462923" y="2539197"/>
                <a:ext cx="761730" cy="1373057"/>
              </a:xfrm>
              <a:prstGeom prst="rect">
                <a:avLst/>
              </a:prstGeom>
            </p:spPr>
          </p:pic>
        </p:grpSp>
        <p:pic>
          <p:nvPicPr>
            <p:cNvPr id="5" name="Рисунок 4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71785E-53BC-14CF-1046-AF56DF0B3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243"/>
            <a:stretch/>
          </p:blipFill>
          <p:spPr>
            <a:xfrm>
              <a:off x="4692153" y="7419625"/>
              <a:ext cx="1256742" cy="650447"/>
            </a:xfrm>
            <a:prstGeom prst="rect">
              <a:avLst/>
            </a:prstGeom>
          </p:spPr>
        </p:pic>
      </p:grpSp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3038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FD689B-8252-4D9D-96CA-EBC771871491}"/>
</file>

<file path=customXml/itemProps2.xml><?xml version="1.0" encoding="utf-8"?>
<ds:datastoreItem xmlns:ds="http://schemas.openxmlformats.org/officeDocument/2006/customXml" ds:itemID="{28270966-C142-4232-B367-AE2F3EEBF565}"/>
</file>

<file path=customXml/itemProps3.xml><?xml version="1.0" encoding="utf-8"?>
<ds:datastoreItem xmlns:ds="http://schemas.openxmlformats.org/officeDocument/2006/customXml" ds:itemID="{7E78B6E6-FEE2-4CCA-A0E1-3EAF03768FBA}"/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2024-12-23T17:04:46Z</dcterms:created>
  <dcterms:modified xsi:type="dcterms:W3CDTF">2024-12-26T21:02:03Z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