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21621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CE1629-7484-424C-A10F-AB4CCE05EFF8}"/>
</file>

<file path=customXml/itemProps2.xml><?xml version="1.0" encoding="utf-8"?>
<ds:datastoreItem xmlns:ds="http://schemas.openxmlformats.org/officeDocument/2006/customXml" ds:itemID="{FE5F5FE5-D2DB-420B-984D-C8573276F55C}"/>
</file>

<file path=customXml/itemProps3.xml><?xml version="1.0" encoding="utf-8"?>
<ds:datastoreItem xmlns:ds="http://schemas.openxmlformats.org/officeDocument/2006/customXml" ds:itemID="{870F8217-5620-42EC-81C7-419654D8051E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