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13.08.2024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jp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C6C363EF-CAC1-39F2-5929-815F46B9C9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F4A05B-143D-232A-398D-EB939E6EC80E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4000"/>
          </a:blip>
          <a:stretch>
            <a:fillRect/>
          </a:stretch>
        </p:blipFill>
        <p:spPr>
          <a:xfrm>
            <a:off x="927299" y="960445"/>
            <a:ext cx="4599759" cy="459975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A210F0-1FB7-5D35-5DAC-B832FA2A20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3992039" y="965207"/>
            <a:ext cx="1532371" cy="154140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8CCA96-ED80-68E5-CD88-C104CA7528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3984316" y="2497204"/>
            <a:ext cx="1549079" cy="15180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A44AB7-ED3D-03F8-2B55-8B76142E8A0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2459669" y="965207"/>
            <a:ext cx="1532371" cy="15414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563B4C-2305-6C75-B38A-C21B8AAB120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27299" y="965208"/>
            <a:ext cx="1532370" cy="154140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194E87-EEEC-147B-05A6-74F6EE824B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3981264" y="4019556"/>
            <a:ext cx="1549079" cy="152638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E2E835D-7C16-B3DC-2963-12B9122CF89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2457021" y="2501274"/>
            <a:ext cx="1532370" cy="151809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CFD0A-831A-E3EC-D8FD-38B67B61E3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928509" y="2501275"/>
            <a:ext cx="1532370" cy="151809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1B348AB-5B07-0870-DE01-173A105956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2442960" y="4020909"/>
            <a:ext cx="1549079" cy="15263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3675B85-09E8-07B1-7AAB-6C5E36BB02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926336" y="4023441"/>
            <a:ext cx="1524348" cy="152638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78B3A75-2502-1433-D250-F1A92C4108C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30" r="20930" b="66489"/>
          <a:stretch/>
        </p:blipFill>
        <p:spPr>
          <a:xfrm>
            <a:off x="7527590" y="3298192"/>
            <a:ext cx="1205586" cy="121269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38DFB7F-973D-9FCA-46A6-505FF57E2C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33483" r="20930" b="33513"/>
          <a:stretch/>
        </p:blipFill>
        <p:spPr>
          <a:xfrm>
            <a:off x="5994745" y="1765048"/>
            <a:ext cx="1218731" cy="119435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97A907DE-4A33-AC68-D387-3F97B3F41A3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r="39873" b="66489"/>
          <a:stretch/>
        </p:blipFill>
        <p:spPr>
          <a:xfrm>
            <a:off x="5979027" y="3278059"/>
            <a:ext cx="1205586" cy="12126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C2A153-7347-0F76-8D53-63B3432406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r="58613" b="66489"/>
          <a:stretch/>
        </p:blipFill>
        <p:spPr>
          <a:xfrm>
            <a:off x="9000321" y="2638064"/>
            <a:ext cx="1205585" cy="12126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F63659-88AC-642C-8F4E-AB2DF6CB0FD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126" t="66816" r="20930"/>
          <a:stretch/>
        </p:blipFill>
        <p:spPr>
          <a:xfrm>
            <a:off x="7522594" y="1752585"/>
            <a:ext cx="1218731" cy="1200879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ECB931B-C244-C626-CADA-0CC5D2C3A33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7" t="33483" r="39873" b="33513"/>
          <a:stretch/>
        </p:blipFill>
        <p:spPr>
          <a:xfrm>
            <a:off x="5994745" y="4834183"/>
            <a:ext cx="1205585" cy="119435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948109D-E802-3987-6C7D-08D626EA17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33483" r="58613" b="33513"/>
          <a:stretch/>
        </p:blipFill>
        <p:spPr>
          <a:xfrm>
            <a:off x="5979029" y="309521"/>
            <a:ext cx="1205585" cy="119435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DBABBCA-AFC8-4F2C-DF1C-DF4D95D6BDF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89" t="66816" r="39768"/>
          <a:stretch/>
        </p:blipFill>
        <p:spPr>
          <a:xfrm>
            <a:off x="7522594" y="295696"/>
            <a:ext cx="1218731" cy="120087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2EA62B76-0D7E-4D0B-551D-9F1D11767A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8" t="66816" r="58712"/>
          <a:stretch/>
        </p:blipFill>
        <p:spPr>
          <a:xfrm>
            <a:off x="7527590" y="4834183"/>
            <a:ext cx="1199274" cy="1200880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933" y="479842"/>
            <a:ext cx="5342785" cy="5438192"/>
          </a:xfrm>
          <a:prstGeom prst="rect">
            <a:avLst/>
          </a:prstGeom>
        </p:spPr>
      </p:pic>
      <p:pic>
        <p:nvPicPr>
          <p:cNvPr id="107" name="Picture 10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03114" y="4197541"/>
            <a:ext cx="171450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2024-08-13T11:29:24Z</dcterms:modified>
</cp:coreProperties>
</file>