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EE5B-B2C8-4C7D-BA16-3BE4E372B908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ED988-0529-4531-B611-9681F12070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46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ED988-0529-4531-B611-9681F120706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95747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6" y="2545082"/>
            <a:ext cx="2356762" cy="23983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D9D75-CDFE-E73C-539B-00EE8DBD7E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392943"/>
            <a:ext cx="3371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11</cp:revision>
  <dcterms:created xsi:type="dcterms:W3CDTF">2024-04-19T18:37:00Z</dcterms:created>
  <dcterms:modified xsi:type="dcterms:W3CDTF">2024-10-25T19:33:34Z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</Properties>
</file>