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4EFE5-A817-43D1-A5FB-59D9DC9ED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AB215-FA82-48D0-BE2B-0FC1B004C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D45BF9-F2B2-41C6-BFD4-AC0CB616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BCB7A8-DBD7-4A50-B57F-B17078EC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744AC4-EC39-42CF-ADA8-5C991FF34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3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D7848-F1F9-4A9E-9569-EEE950DEB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956B5C-A971-4CDE-BAA5-18960396E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58B31-BB78-4B4A-8A7B-B06BCBA01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B7B3B4-92C9-4F76-A063-8A2F017CB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A7465-D53E-4CE6-8CE7-F9BE8B8F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2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EF5EC8-8669-4C0C-8269-6F3477EFB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543B98-5BB6-446D-9B9F-1A54B94D6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D938E9-2A90-4E06-907F-C35CDEF9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8D4DCA-299E-4C3A-9912-CEBDB109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8B3AC-6572-4A4C-9097-7E0F53D8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555B5-0BD0-4FCC-A1EB-261A9A42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F0C389-E8AF-4660-A1ED-41786845C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28325-BDF2-41B5-92EE-5AA0ABDD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B8934-3C8B-44C2-93F0-69060D38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A2887-9D4F-48BE-9A34-FCD40017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8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E4CA5-30EF-4549-98D5-9B2BE7CD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79A852-662C-44BF-B867-00C519471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BFCE77-DD61-4A2F-9CF4-D67C4F3D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79EBA2-A1AB-4495-9588-D4E3BDAB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E66F92-39B6-414E-A512-2E6A947EB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4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3E969-A1FC-4298-8F1E-EF74DE52F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6ACEC8-AE69-42B6-BED6-AD4F575A2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5EC731-C327-4BC1-B5FB-DFAD1DBBA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848E35-7EF9-499C-9616-75806077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1E6DF2-7D1B-495C-883F-CD9FA170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8B64F7-C2DE-4B40-BE4F-80E80C7C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8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12664-34B7-4525-990B-1CDA773B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88787D-9327-4675-B736-0FF067DA0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8AEFAD-5638-4621-ADAA-3A65D8119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360C65-141E-4178-A66E-358EB626D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073CE2-A7F7-4FC7-B64D-1790B242E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F57A01-525B-414E-81E3-35D298D1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895D32-9D2F-49EB-8405-A4429538A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03B0BE6-0F74-401E-9B68-B1E3C6F1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9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53AF9-A536-48F5-8C81-673497CF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40DF9B-2A0D-42BF-832E-A7F36ED5C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A57339-7498-44EA-BA7E-3716A3FC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D5CB06-9498-4E37-9574-17F0E2B5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07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2B8749-F543-406E-9B64-6CACA3C6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D6B1EF-4096-4171-91C5-0894B1810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3171B-6FEC-4567-A5EA-0B136E94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2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41938-9FE4-4EA7-9A7F-63B76819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B3F02C-9FE4-46A7-9DCF-ADB1B7F0A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283BC-340E-4A59-B53F-4F8D70E3C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B631DC-4154-449C-8EE2-9B00EFC9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2BBBA-0539-4954-ABC4-806F9F736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7F2E60-2546-4E38-87F2-FF717C65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18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4C911-0486-4060-80F3-9A97D58B3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65C5B4-9017-44CE-AAA2-F80BF3961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CF3D4-6C9A-4D54-BBA3-DA417F5F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7C26F5-16AA-4D9D-8D0F-9D1ADABCA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5A2A1F-F7F9-4FFB-8437-BF40671E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EA4569-ACCE-49C7-B39C-C69CDE9B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071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6137F-1EA0-4410-B1C6-48E0352E6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762B10-E97E-4257-A2D7-8440EDDBD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C30387-9FA0-4078-A0EC-95546209F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3EB2-7F7E-490F-AF84-4910EFE22FFB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013A48-9496-4CE3-8127-AD41E3C45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9328A-849D-490B-866A-07DF0E977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60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887793-D9EF-4032-844F-2E4FDF7EF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F97A27-DA32-4677-BB19-79F6197E4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7749" y="1735336"/>
            <a:ext cx="4256549" cy="425654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B5DC7C-0770-4819-9D41-412CB6B90C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27" y="5874936"/>
            <a:ext cx="1027114" cy="88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0F8498-FA3D-4E7D-A005-8CA854A2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5236" y="-313806"/>
            <a:ext cx="2651790" cy="265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ображение выглядит как зарисовка, рисунок, искусств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1CB3502-CDAB-3E83-A2F3-C09ABF1D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8" y="884881"/>
            <a:ext cx="5023838" cy="502383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923B591-0C4B-BAC1-7061-5CC6E99989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08" y="2623457"/>
            <a:ext cx="642310" cy="64231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41F08354-329D-C6EB-CCAD-4D08CEE579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652" y="1589314"/>
            <a:ext cx="642310" cy="64231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C801C8A-1156-FD34-14FF-1719BC3136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41" y="2754490"/>
            <a:ext cx="642310" cy="64231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6BE5E6C7-D49D-B14E-7E86-AE113197FE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51" y="1879220"/>
            <a:ext cx="642310" cy="64231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15299AD9-35F2-1F55-E07B-11BAF0040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41" y="2337984"/>
            <a:ext cx="642310" cy="64231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6269AB30-6910-6C27-3162-3F353F3878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042" y="1879220"/>
            <a:ext cx="512414" cy="51241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5252EF0B-40B1-8439-D22A-C6394D45B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05" y="1038088"/>
            <a:ext cx="384893" cy="384893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0473501E-CB1C-3989-D74D-8822A049A0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45" y="2819438"/>
            <a:ext cx="512414" cy="5124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046CA6-32DF-4FFA-A3C1-F4FC7CF11E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05" y="4584948"/>
            <a:ext cx="1882033" cy="18820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55E82E-B599-42FC-BF2C-42A33447FF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12" y="4789278"/>
            <a:ext cx="2031039" cy="203103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C5AFBB-49B3-4ED0-9639-ACF863099B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4267">
            <a:off x="3359715" y="5120121"/>
            <a:ext cx="1240131" cy="12401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7B90EC-01D6-47DA-A403-A66945B6DB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3" y="4996565"/>
            <a:ext cx="1107663" cy="11076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A7431E-324B-4A4F-B56F-8786FB969D0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0" y="5152875"/>
            <a:ext cx="1429145" cy="14291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CFC070-2DC0-40A7-A8BC-FCBA875C69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829">
            <a:off x="3459996" y="5639863"/>
            <a:ext cx="1331297" cy="1065038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97BF1B-6C71-4377-A560-D178203C2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29649">
            <a:off x="1668798" y="5170072"/>
            <a:ext cx="1846371" cy="18463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03072" y="3097028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29C690-43CA-428E-A1F8-F2633B091B55}"/>
</file>

<file path=customXml/itemProps2.xml><?xml version="1.0" encoding="utf-8"?>
<ds:datastoreItem xmlns:ds="http://schemas.openxmlformats.org/officeDocument/2006/customXml" ds:itemID="{ADC4B84E-C54B-46CF-B0DA-5F3C01A03BF0}"/>
</file>

<file path=customXml/itemProps3.xml><?xml version="1.0" encoding="utf-8"?>
<ds:datastoreItem xmlns:ds="http://schemas.openxmlformats.org/officeDocument/2006/customXml" ds:itemID="{207892DB-9E88-4B6B-83D4-19852F206505}"/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8</cp:revision>
  <dcterms:created xsi:type="dcterms:W3CDTF">2024-08-23T11:45:22Z</dcterms:created>
  <dcterms:modified xsi:type="dcterms:W3CDTF">2025-01-06T21:44:52Z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