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6F4F-9CEC-4187-A304-3821493AEE47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C114-BE00-445A-8C88-1A17AC187B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Помоги герою проверить предметы в сумке. Кликай на предметы в сумке и ставь галочки в списке.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3C114-BE00-445A-8C88-1A17AC187B3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tiff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microsoft.com/office/2007/relationships/hdphoto" Target="../media/image22.wdp"/><Relationship Id="rId23" Type="http://schemas.openxmlformats.org/officeDocument/2006/relationships/image" Target="../media/image23.png"/><Relationship Id="rId24" Type="http://schemas.microsoft.com/office/2007/relationships/hdphoto" Target="../media/image24.wdp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microsoft.com/office/2007/relationships/hdphoto" Target="../media/image28.wdp"/><Relationship Id="rId29" Type="http://schemas.openxmlformats.org/officeDocument/2006/relationships/image" Target="../media/image29.png"/><Relationship Id="rId30" Type="http://schemas.microsoft.com/office/2007/relationships/hdphoto" Target="../media/image30.wdp"/><Relationship Id="rId31" Type="http://schemas.openxmlformats.org/officeDocument/2006/relationships/image" Target="../media/image31.png"/><Relationship Id="rId32" Type="http://schemas.microsoft.com/office/2007/relationships/hdphoto" Target="../media/image32.wdp"/><Relationship Id="rId33" Type="http://schemas.openxmlformats.org/officeDocument/2006/relationships/image" Target="../media/image33.png"/><Relationship Id="rId34" Type="http://schemas.microsoft.com/office/2007/relationships/hdphoto" Target="../media/image34.wdp"/><Relationship Id="rId35" Type="http://schemas.openxmlformats.org/officeDocument/2006/relationships/image" Target="../media/image35.png"/><Relationship Id="rId36" Type="http://schemas.microsoft.com/office/2007/relationships/hdphoto" Target="../media/image36.wdp"/><Relationship Id="rId37" Type="http://schemas.openxmlformats.org/officeDocument/2006/relationships/image" Target="../media/image37.png"/><Relationship Id="rId38" Type="http://schemas.microsoft.com/office/2007/relationships/hdphoto" Target="../media/image38.wdp"/><Relationship Id="rId39" Type="http://schemas.openxmlformats.org/officeDocument/2006/relationships/image" Target="../media/image39.png"/><Relationship Id="rId40" Type="http://schemas.microsoft.com/office/2007/relationships/hdphoto" Target="../media/image40.wdp"/><Relationship Id="rId41" Type="http://schemas.openxmlformats.org/officeDocument/2006/relationships/image" Target="../media/image41.png"/><Relationship Id="rId42" Type="http://schemas.microsoft.com/office/2007/relationships/hdphoto" Target="../media/image42.wdp"/><Relationship Id="rId43" Type="http://schemas.openxmlformats.org/officeDocument/2006/relationships/image" Target="../media/image43.png"/><Relationship Id="rId44" Type="http://schemas.microsoft.com/office/2007/relationships/hdphoto" Target="../media/image44.wdp"/><Relationship Id="rId45" Type="http://schemas.openxmlformats.org/officeDocument/2006/relationships/slideLayout" Target="../slideLayouts/slideLayout7.xml"/><Relationship Id="rId46" Type="http://schemas.openxmlformats.org/officeDocument/2006/relationships/notesSlide" Target="../notesSlides/notesSlide1.xml"/><Relationship Id="rId4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16000"/>
                    </a14:imgEffect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5790"/>
            <a:ext cx="12192000" cy="688379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рямоугольн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6"/>
          <a:stretch>
            <a:fillRect/>
          </a:stretch>
        </p:blipFill>
        <p:spPr>
          <a:xfrm>
            <a:off x="19514" y="1164492"/>
            <a:ext cx="3787326" cy="488392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6687997" y="933450"/>
            <a:ext cx="5218253" cy="5244028"/>
          </a:xfrm>
          <a:prstGeom prst="roundRect">
            <a:avLst>
              <a:gd name="adj" fmla="val 60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>
            <a:off x="6861495" y="1071904"/>
            <a:ext cx="4897049" cy="4772654"/>
            <a:chOff x="7007247" y="925990"/>
            <a:chExt cx="3902912" cy="3307393"/>
          </a:xfrm>
        </p:grpSpPr>
        <p:pic>
          <p:nvPicPr>
            <p:cNvPr id="7" name="Picture 2" descr="Grey shelf clip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728" y="925990"/>
              <a:ext cx="3894431" cy="152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Grey shelf clipart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7"/>
            <a:stretch>
              <a:fillRect/>
            </a:stretch>
          </p:blipFill>
          <p:spPr bwMode="auto">
            <a:xfrm>
              <a:off x="7007247" y="2435712"/>
              <a:ext cx="3894431" cy="89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Grey shelf clipart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7"/>
            <a:stretch>
              <a:fillRect/>
            </a:stretch>
          </p:blipFill>
          <p:spPr bwMode="auto">
            <a:xfrm>
              <a:off x="7007247" y="3334548"/>
              <a:ext cx="3894431" cy="89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66908" y="2886760"/>
            <a:ext cx="838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СЫР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044" y="1565913"/>
            <a:ext cx="154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ПОМИДОР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655" y="3555137"/>
            <a:ext cx="854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ТИГР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044" y="3857003"/>
            <a:ext cx="784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ШАР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742" y="2219159"/>
            <a:ext cx="142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КЕФИР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6255" y="2559194"/>
            <a:ext cx="1076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ЗЕФИР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7283" y="3190888"/>
            <a:ext cx="1121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КОВЕР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466" y="4152052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СВИТЕР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9212" y="191869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39" y="1938862"/>
            <a:ext cx="209253" cy="20925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5217" y="4470397"/>
            <a:ext cx="955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ШНУР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5044" y="4806772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КАТЕР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5217" y="5170524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ВЕЕР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9212" y="225507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99212" y="259144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99212" y="292782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99212" y="324337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99212" y="357975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99212" y="3881030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99212" y="4182296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99212" y="451867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99212" y="4855046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99212" y="519142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39" y="2271925"/>
            <a:ext cx="209253" cy="20925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263" y="2609361"/>
            <a:ext cx="209253" cy="20925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174" y="2947987"/>
            <a:ext cx="209253" cy="209253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172" y="3263588"/>
            <a:ext cx="209253" cy="20925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34" y="3599585"/>
            <a:ext cx="209253" cy="20925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15" y="3900105"/>
            <a:ext cx="209253" cy="20925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15" y="4200615"/>
            <a:ext cx="209253" cy="20925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15" y="4536612"/>
            <a:ext cx="209253" cy="20925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32" y="4872609"/>
            <a:ext cx="209253" cy="20925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549" y="5208606"/>
            <a:ext cx="209253" cy="209253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77" y="2122347"/>
            <a:ext cx="991204" cy="99120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исунок, мультфильм, иллюстрация, ед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0" y="2060447"/>
            <a:ext cx="1131222" cy="11312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бутылка, текст, цветок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29" y="1933655"/>
            <a:ext cx="1364359" cy="1364359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онфет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09" y="2022299"/>
            <a:ext cx="1201644" cy="120164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85" y="3675262"/>
            <a:ext cx="924503" cy="52890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09" y="3430006"/>
            <a:ext cx="1056813" cy="1012780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игрушка, Мягкая игрушка, мультфильм, плюш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57" y="3388002"/>
            <a:ext cx="1044573" cy="1044573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82" y="3377251"/>
            <a:ext cx="723418" cy="1046828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одежда, дизай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64" y="4672146"/>
            <a:ext cx="963724" cy="963724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оединитель, кабель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119">
            <a:off x="6931256" y="4757934"/>
            <a:ext cx="1162229" cy="1010634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лодка, транспортное средство, корабль,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85" y="5044434"/>
            <a:ext cx="936409" cy="446519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Веер, Декоративный веер, фанат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06" y="4963120"/>
            <a:ext cx="906508" cy="575436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55" y="2126508"/>
            <a:ext cx="991204" cy="99120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рисунок, мультфильм, иллюстрация, ед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0" y="2060447"/>
            <a:ext cx="1131222" cy="1131222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утылка, текст, цветок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18" y="1932369"/>
            <a:ext cx="1364359" cy="1364359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конфет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09" y="2022299"/>
            <a:ext cx="1201644" cy="120164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85" y="3669732"/>
            <a:ext cx="924503" cy="52890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08" y="3428744"/>
            <a:ext cx="1056813" cy="1012780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игрушка, Мягкая игрушка, мультфильм, плюш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56" y="3387919"/>
            <a:ext cx="1044573" cy="1044573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82" y="3374479"/>
            <a:ext cx="723418" cy="1046828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дежда, дизайн&#10;&#10;Автоматически созданное описание"/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64" y="4668536"/>
            <a:ext cx="963724" cy="963724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соединитель, кабель&#10;&#10;Автоматически созданное описание"/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119">
            <a:off x="6931257" y="4757932"/>
            <a:ext cx="1162229" cy="1010634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лодка, транспортное средство, корабль, транспорт&#10;&#10;Автоматически созданное описание"/>
          <p:cNvPicPr>
            <a:picLocks noChangeAspect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84" y="5039989"/>
            <a:ext cx="936409" cy="446519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Веер, Декоративный веер, фанат&#10;&#10;Автоматически созданное описание"/>
          <p:cNvPicPr>
            <a:picLocks noChangeAspect="1"/>
          </p:cNvPicPr>
          <p:nvPr/>
        </p:nvPicPr>
        <p:blipFill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05" y="4963120"/>
            <a:ext cx="906508" cy="575436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755043" y="1873141"/>
            <a:ext cx="154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САХАР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98381" y="160984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08" y="1630004"/>
            <a:ext cx="209253" cy="209253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806930" y="3374151"/>
            <a:ext cx="228600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WPS Presentation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2024-04-17T18:54:00Z</dcterms:created>
  <dcterms:modified xsi:type="dcterms:W3CDTF">2024-07-03T22:00:34Z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357267551E024A4789CB4A8DC3503CAE_12</vt:lpwstr>
  </property>
  <property fmtid="{D5CDD505-2E9C-101B-9397-08002B2CF9AE}" pid="3" name="KSOProductBuildVer">
    <vt:lpwstr>1033-12.2.0.17119</vt:lpwstr>
  </property>
</Properties>
</file>