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9" y="3223333"/>
            <a:ext cx="1413118" cy="141311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3" name="Рисунок 72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23" y="870838"/>
            <a:ext cx="1413118" cy="141311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46920" y="3529965"/>
            <a:ext cx="221932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2024-05-06T12:34:00Z</dcterms:created>
  <dcterms:modified xsi:type="dcterms:W3CDTF">2024-07-03T21:57:32Z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