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33" y="8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39480" y="2953385"/>
            <a:ext cx="23717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2024-05-10T06:38:00Z</dcterms:created>
  <dcterms:modified xsi:type="dcterms:W3CDTF">2024-07-12T09:01:47Z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