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tags" Target="../tags/tag1.xml"/><Relationship Id="rId20" Type="http://schemas.openxmlformats.org/officeDocument/2006/relationships/image" Target="../media/image20.png"/><Relationship Id="rId21" Type="http://schemas.openxmlformats.org/officeDocument/2006/relationships/slideLayout" Target="../slideLayouts/slideLayout7.xml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407368" y="1340769"/>
            <a:ext cx="7992888" cy="453650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Рисунок 22" descr="Изображение выглядит как черный, темнота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37" y="2617085"/>
            <a:ext cx="2375010" cy="237501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одоплавающая птица, птица, цапля, клюв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90" y="2583128"/>
            <a:ext cx="2438918" cy="243891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черный, темнота, зарисовка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48" y="1547224"/>
            <a:ext cx="1720133" cy="172013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черный, темнота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6" y="3867558"/>
            <a:ext cx="1671945" cy="1671945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черный, зарисовка, черно-белый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75" y="3839255"/>
            <a:ext cx="1772816" cy="177281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артин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06" y="3839255"/>
            <a:ext cx="1772816" cy="177281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черный, темнота, снимок экрана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80" y="4003313"/>
            <a:ext cx="1608758" cy="1608758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силуэт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56" y="1484784"/>
            <a:ext cx="1707785" cy="170778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черный&#10;&#10;Автоматически созданное описание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8" y="1621521"/>
            <a:ext cx="1421442" cy="142144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фрукт, Продовольственная группа, Натуральные продукты, Поваренное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7" y="1621521"/>
            <a:ext cx="1421442" cy="142144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783845" flipH="1">
            <a:off x="133036" y="2776747"/>
            <a:ext cx="911465" cy="446524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3613240" y="2793273"/>
            <a:ext cx="911465" cy="446524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искусство, иллюстрация&#10;&#10;Автоматически созданное описание с низким доверительным уровнем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11" y="1515502"/>
            <a:ext cx="1663274" cy="166327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5456103" y="2651002"/>
            <a:ext cx="911465" cy="44652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рисунок, смайлик, графическая вставка&#10;&#10;Автоматически созданное описание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60" y="1556825"/>
            <a:ext cx="1710039" cy="1710039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цветок, рисунок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15" y="3861047"/>
            <a:ext cx="1665098" cy="1665098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814494">
            <a:off x="691465" y="3922220"/>
            <a:ext cx="911465" cy="44652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9202691">
            <a:off x="3506496" y="4101592"/>
            <a:ext cx="911465" cy="44652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строительство, теплица, растение, домашнее растение&#10;&#10;Автоматически созданное описание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45" y="4005550"/>
            <a:ext cx="1608758" cy="1608758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900044">
            <a:off x="5166475" y="3982699"/>
            <a:ext cx="911465" cy="446524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7324118" y="4385512"/>
            <a:ext cx="911465" cy="446524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рисунок, графическая вставка, искусство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42" y="1170926"/>
            <a:ext cx="4876190" cy="4876190"/>
          </a:xfrm>
          <a:prstGeom prst="rect">
            <a:avLst/>
          </a:prstGeom>
        </p:spPr>
      </p:pic>
      <p:pic>
        <p:nvPicPr>
          <p:cNvPr id="178" name="Picture 17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88070" y="2809875"/>
            <a:ext cx="3228975" cy="322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yanag</cp:lastModifiedBy>
  <cp:revision>66</cp:revision>
  <dcterms:created xsi:type="dcterms:W3CDTF">2017-09-06T16:01:00Z</dcterms:created>
  <dcterms:modified xsi:type="dcterms:W3CDTF">2024-06-20T13:35:59Z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87C680FB98DB497C9A4A39CA44A79AF9_12</vt:lpwstr>
  </property>
  <property fmtid="{D5CDD505-2E9C-101B-9397-08002B2CF9AE}" pid="3" name="KSOProductBuildVer">
    <vt:lpwstr>1033-12.2.0.17119</vt:lpwstr>
  </property>
</Properties>
</file>