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microsoft.com/office/2007/relationships/hdphoto" Target="../media/hdphoto8.wdp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65934" y="3699290"/>
            <a:ext cx="31051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9C0E09-E4B3-4C08-87F9-D99EA07880C4}"/>
</file>

<file path=customXml/itemProps2.xml><?xml version="1.0" encoding="utf-8"?>
<ds:datastoreItem xmlns:ds="http://schemas.openxmlformats.org/officeDocument/2006/customXml" ds:itemID="{EAB74F9E-A903-40C2-AB07-D38419FE3740}"/>
</file>

<file path=customXml/itemProps3.xml><?xml version="1.0" encoding="utf-8"?>
<ds:datastoreItem xmlns:ds="http://schemas.openxmlformats.org/officeDocument/2006/customXml" ds:itemID="{2892A1BA-2BEA-4B6A-BAC5-66FAA4DE645A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