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2BAFAE-395E-4F4E-A105-AC702CF40DDA}"/>
</file>

<file path=customXml/itemProps2.xml><?xml version="1.0" encoding="utf-8"?>
<ds:datastoreItem xmlns:ds="http://schemas.openxmlformats.org/officeDocument/2006/customXml" ds:itemID="{B7337107-61F4-4170-8EB6-D78A612F869F}"/>
</file>

<file path=customXml/itemProps3.xml><?xml version="1.0" encoding="utf-8"?>
<ds:datastoreItem xmlns:ds="http://schemas.openxmlformats.org/officeDocument/2006/customXml" ds:itemID="{456A7FEF-1E0D-4BEA-A1EE-E690102C0ED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