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75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810" autoAdjust="0"/>
  </p:normalViewPr>
  <p:slideViewPr>
    <p:cSldViewPr snapToGrid="0">
      <p:cViewPr varScale="1">
        <p:scale>
          <a:sx n="73" d="100"/>
          <a:sy n="73" d="100"/>
        </p:scale>
        <p:origin x="104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93ED91-73AF-4AAF-B2D6-1AD8F777665E}" type="datetimeFigureOut">
              <a:rPr lang="uk-UA" smtClean="0"/>
              <a:t>09.12.2024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156031-1534-418F-AD9D-63FC7C391C6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40442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CCEA14-A18C-4982-66E6-FB5BBA2CD9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40FFD08-82BB-F383-1121-ABFB7EA62B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565C7E-0915-96F9-6DE8-11CFD5D87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61FE8-4AAF-4E81-A5FF-EB1C72876F99}" type="datetimeFigureOut">
              <a:rPr lang="uk-UA" smtClean="0"/>
              <a:t>09.12.2024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C11343-0F3B-9713-0A48-D561FDF26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E59A2A-4C58-4E0F-5B45-C32EB3CD3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E2DF2-71C2-48A7-9800-F96CE8A9CFF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22347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4CC587-6CD4-EE45-5D4A-79B39E0DB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32BD032-F718-14EA-0407-6AE769870A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3828AC7-72EC-EB4D-9A2E-1AC164629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61FE8-4AAF-4E81-A5FF-EB1C72876F99}" type="datetimeFigureOut">
              <a:rPr lang="uk-UA" smtClean="0"/>
              <a:t>09.12.2024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E1C4F8-8967-F666-C8C4-50C80338F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ABB969-60E2-40F8-1C2F-DC3955B23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E2DF2-71C2-48A7-9800-F96CE8A9CFF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230968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36092D5-9FF9-51D3-E710-E43CCAAB8A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34A17E8-4345-946F-C249-98DB1F0754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3E862D-60C9-924A-AED4-6C1AC6EEB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61FE8-4AAF-4E81-A5FF-EB1C72876F99}" type="datetimeFigureOut">
              <a:rPr lang="uk-UA" smtClean="0"/>
              <a:t>09.12.2024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3C9443-143A-717D-D3FC-46895C0F7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3D80D8-ED3B-CDDD-4561-2A54667A7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E2DF2-71C2-48A7-9800-F96CE8A9CFF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905091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73A2E2-E09A-C954-0042-9867694EC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39E885-C91D-05B4-47F4-78CC4C4E23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132453-8B45-7833-3199-A572D494F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61FE8-4AAF-4E81-A5FF-EB1C72876F99}" type="datetimeFigureOut">
              <a:rPr lang="uk-UA" smtClean="0"/>
              <a:t>09.12.2024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A4B729-F72A-5477-5EC2-0749B6A84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E8FC0E-F1DA-0078-53C6-7B0E3AE7C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E2DF2-71C2-48A7-9800-F96CE8A9CFF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12226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07D299-92D1-2203-009E-E5E976DBA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D303014-C579-B342-00BC-0C7E43889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5238E0-2A24-0DE1-30A5-84669CEFE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61FE8-4AAF-4E81-A5FF-EB1C72876F99}" type="datetimeFigureOut">
              <a:rPr lang="uk-UA" smtClean="0"/>
              <a:t>09.12.2024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ACC885-E1E7-6AC1-11AC-82990D4E9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470A87-D949-042B-B867-A06847D90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E2DF2-71C2-48A7-9800-F96CE8A9CFF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463921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74F6C9-742F-5BE7-EB2C-EA9C9BC2E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E5D91E-2C09-4A5A-BDFC-B99C5AA04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6A5F6F5-615E-22CA-245A-EEEC17F9E1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5FACB77-0667-84A9-8CDD-D21DB582D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61FE8-4AAF-4E81-A5FF-EB1C72876F99}" type="datetimeFigureOut">
              <a:rPr lang="uk-UA" smtClean="0"/>
              <a:t>09.12.2024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5C27903-1190-641D-7AD1-CA2CD2C0F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F2E9A08-8D1F-67B2-0EA3-BF5E9D4E4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E2DF2-71C2-48A7-9800-F96CE8A9CFF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188310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3FE43C-2B22-8D2A-71FF-740F6712D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A5AE393-C405-5DE1-E10C-5CE6B90FB9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211CA5C-60E1-D396-F91F-96D8F3D649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339376B-AF29-7ED4-C610-4A7B05AAEA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68F3CE1-0CCB-411B-7160-7F1539000A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42D5B10-848E-CB17-C74B-FCC058C2D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61FE8-4AAF-4E81-A5FF-EB1C72876F99}" type="datetimeFigureOut">
              <a:rPr lang="uk-UA" smtClean="0"/>
              <a:t>09.12.2024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21A07E6-3D16-2504-D004-61DBE13B2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F2DA788-4768-05E3-BC2F-E58B04786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E2DF2-71C2-48A7-9800-F96CE8A9CFF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001853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FFC356-6467-44AD-4672-BC2377419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3846DD9-F297-CBAB-7820-2DE4C6103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61FE8-4AAF-4E81-A5FF-EB1C72876F99}" type="datetimeFigureOut">
              <a:rPr lang="uk-UA" smtClean="0"/>
              <a:t>09.12.2024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698385B-72FF-2D15-2533-B44FA8052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4109A82-AA20-DE37-5867-B85D9FCC5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E2DF2-71C2-48A7-9800-F96CE8A9CFF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316678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E9A8136-F389-2443-8CA2-6AA05B0D7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61FE8-4AAF-4E81-A5FF-EB1C72876F99}" type="datetimeFigureOut">
              <a:rPr lang="uk-UA" smtClean="0"/>
              <a:t>09.12.2024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53EC320-5DB9-309B-C0A4-A7128F2DD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AD3019-1236-F176-FAD2-CFABEA107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E2DF2-71C2-48A7-9800-F96CE8A9CFF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99846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A0B8CC-C7D4-50CD-25B7-FF774F43C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6E11EB-2A5B-FD73-F679-FD0E4C235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9794A5E-23B7-57FE-AE60-14B0B53A20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9A544A2-B873-1D2B-9367-1FC4E553D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61FE8-4AAF-4E81-A5FF-EB1C72876F99}" type="datetimeFigureOut">
              <a:rPr lang="uk-UA" smtClean="0"/>
              <a:t>09.12.2024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C80CAEE-BC32-9DE9-E3E0-E0091FF6C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F3F1216-E03A-D431-3374-86831A1A1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E2DF2-71C2-48A7-9800-F96CE8A9CFF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5852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4FA326-8DF4-4376-F059-CC493392A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998CE1B-E8CD-3B7A-CF14-8D94D0B503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9A7FB4F-E1CD-5BB5-0038-B0131A198E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FD81855-A813-B279-2871-A914D4F75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61FE8-4AAF-4E81-A5FF-EB1C72876F99}" type="datetimeFigureOut">
              <a:rPr lang="uk-UA" smtClean="0"/>
              <a:t>09.12.2024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D9801A4-00CC-7F92-9533-83080FA6A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32415D2-48FA-3FBE-43CA-F47CA78F9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E2DF2-71C2-48A7-9800-F96CE8A9CFF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757383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B5AA31-2ACF-E113-7D73-F33D35A97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9BBD763-83A8-974D-E2FB-762095B5EE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AF7D57-A5B9-E357-B18E-59BF8D9332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B61FE8-4AAF-4E81-A5FF-EB1C72876F99}" type="datetimeFigureOut">
              <a:rPr lang="uk-UA" smtClean="0"/>
              <a:t>09.12.2024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7C72CD-AB7F-448A-F98B-BE0C98F49D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E912F6-1238-0AD8-F96B-3ED1A24B82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16E2DF2-71C2-48A7-9800-F96CE8A9CFF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49351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8928E6D4-F8D9-40EF-5EA0-CBC863B228A0}"/>
              </a:ext>
            </a:extLst>
          </p:cNvPr>
          <p:cNvSpPr/>
          <p:nvPr/>
        </p:nvSpPr>
        <p:spPr>
          <a:xfrm>
            <a:off x="1213806" y="134960"/>
            <a:ext cx="1802295" cy="1890183"/>
          </a:xfrm>
          <a:prstGeom prst="roundRect">
            <a:avLst/>
          </a:prstGeom>
          <a:solidFill>
            <a:srgbClr val="FFFFFF">
              <a:alpha val="85000"/>
            </a:srgb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256C8EF1-51C1-DE2F-C06F-52C903D879AA}"/>
              </a:ext>
            </a:extLst>
          </p:cNvPr>
          <p:cNvSpPr/>
          <p:nvPr/>
        </p:nvSpPr>
        <p:spPr>
          <a:xfrm>
            <a:off x="1213806" y="2489358"/>
            <a:ext cx="1802295" cy="1890183"/>
          </a:xfrm>
          <a:prstGeom prst="roundRect">
            <a:avLst/>
          </a:prstGeom>
          <a:solidFill>
            <a:srgbClr val="FFFFFF">
              <a:alpha val="85000"/>
            </a:srgb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C6132F2D-EEB2-1C9F-2BEA-E37291B579D1}"/>
              </a:ext>
            </a:extLst>
          </p:cNvPr>
          <p:cNvSpPr/>
          <p:nvPr/>
        </p:nvSpPr>
        <p:spPr>
          <a:xfrm>
            <a:off x="1203824" y="4843756"/>
            <a:ext cx="1802295" cy="1890183"/>
          </a:xfrm>
          <a:prstGeom prst="roundRect">
            <a:avLst/>
          </a:prstGeom>
          <a:solidFill>
            <a:srgbClr val="FFFFFF">
              <a:alpha val="85000"/>
            </a:srgb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8" name="Прямоугольник: скругленные углы 87">
            <a:extLst>
              <a:ext uri="{FF2B5EF4-FFF2-40B4-BE49-F238E27FC236}">
                <a16:creationId xmlns:a16="http://schemas.microsoft.com/office/drawing/2014/main" id="{6EAF52FB-0129-4024-E50A-33F692FB69F4}"/>
              </a:ext>
            </a:extLst>
          </p:cNvPr>
          <p:cNvSpPr/>
          <p:nvPr/>
        </p:nvSpPr>
        <p:spPr>
          <a:xfrm>
            <a:off x="3868143" y="140410"/>
            <a:ext cx="1802295" cy="1890183"/>
          </a:xfrm>
          <a:prstGeom prst="roundRect">
            <a:avLst/>
          </a:prstGeom>
          <a:solidFill>
            <a:srgbClr val="FFFFFF">
              <a:alpha val="85000"/>
            </a:srgb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9" name="Прямоугольник: скругленные углы 88">
            <a:extLst>
              <a:ext uri="{FF2B5EF4-FFF2-40B4-BE49-F238E27FC236}">
                <a16:creationId xmlns:a16="http://schemas.microsoft.com/office/drawing/2014/main" id="{610029FB-2386-09B3-2BA3-F17169ED935A}"/>
              </a:ext>
            </a:extLst>
          </p:cNvPr>
          <p:cNvSpPr/>
          <p:nvPr/>
        </p:nvSpPr>
        <p:spPr>
          <a:xfrm>
            <a:off x="3858086" y="2494808"/>
            <a:ext cx="1802295" cy="1890183"/>
          </a:xfrm>
          <a:prstGeom prst="roundRect">
            <a:avLst/>
          </a:prstGeom>
          <a:solidFill>
            <a:srgbClr val="FFFFFF">
              <a:alpha val="85000"/>
            </a:srgb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0" name="Прямоугольник: скругленные углы 89">
            <a:extLst>
              <a:ext uri="{FF2B5EF4-FFF2-40B4-BE49-F238E27FC236}">
                <a16:creationId xmlns:a16="http://schemas.microsoft.com/office/drawing/2014/main" id="{0249795A-2B7C-DB90-3D01-162D3699522B}"/>
              </a:ext>
            </a:extLst>
          </p:cNvPr>
          <p:cNvSpPr/>
          <p:nvPr/>
        </p:nvSpPr>
        <p:spPr>
          <a:xfrm>
            <a:off x="3858086" y="4849206"/>
            <a:ext cx="1802295" cy="1890183"/>
          </a:xfrm>
          <a:prstGeom prst="roundRect">
            <a:avLst/>
          </a:prstGeom>
          <a:solidFill>
            <a:srgbClr val="FFFFFF">
              <a:alpha val="85000"/>
            </a:srgb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1" name="Прямоугольник: скругленные углы 120">
            <a:extLst>
              <a:ext uri="{FF2B5EF4-FFF2-40B4-BE49-F238E27FC236}">
                <a16:creationId xmlns:a16="http://schemas.microsoft.com/office/drawing/2014/main" id="{E8C37A56-95D4-2AB4-1723-C9869A548A40}"/>
              </a:ext>
            </a:extLst>
          </p:cNvPr>
          <p:cNvSpPr/>
          <p:nvPr/>
        </p:nvSpPr>
        <p:spPr>
          <a:xfrm>
            <a:off x="6585986" y="140410"/>
            <a:ext cx="1802295" cy="1890183"/>
          </a:xfrm>
          <a:prstGeom prst="roundRect">
            <a:avLst/>
          </a:prstGeom>
          <a:solidFill>
            <a:srgbClr val="FFFFFF">
              <a:alpha val="85000"/>
            </a:srgb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2" name="Прямоугольник: скругленные углы 121">
            <a:extLst>
              <a:ext uri="{FF2B5EF4-FFF2-40B4-BE49-F238E27FC236}">
                <a16:creationId xmlns:a16="http://schemas.microsoft.com/office/drawing/2014/main" id="{269D6285-A903-CE41-152B-DB6FE62F14E4}"/>
              </a:ext>
            </a:extLst>
          </p:cNvPr>
          <p:cNvSpPr/>
          <p:nvPr/>
        </p:nvSpPr>
        <p:spPr>
          <a:xfrm>
            <a:off x="6585986" y="2494808"/>
            <a:ext cx="1802295" cy="1890183"/>
          </a:xfrm>
          <a:prstGeom prst="roundRect">
            <a:avLst/>
          </a:prstGeom>
          <a:solidFill>
            <a:srgbClr val="FFFFFF">
              <a:alpha val="85000"/>
            </a:srgb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3" name="Прямоугольник: скругленные углы 122">
            <a:extLst>
              <a:ext uri="{FF2B5EF4-FFF2-40B4-BE49-F238E27FC236}">
                <a16:creationId xmlns:a16="http://schemas.microsoft.com/office/drawing/2014/main" id="{6929ABC8-E216-29AA-367F-5A12B88BD20F}"/>
              </a:ext>
            </a:extLst>
          </p:cNvPr>
          <p:cNvSpPr/>
          <p:nvPr/>
        </p:nvSpPr>
        <p:spPr>
          <a:xfrm>
            <a:off x="6576004" y="4849206"/>
            <a:ext cx="1802295" cy="1890183"/>
          </a:xfrm>
          <a:prstGeom prst="roundRect">
            <a:avLst/>
          </a:prstGeom>
          <a:solidFill>
            <a:srgbClr val="FFFFFF">
              <a:alpha val="85000"/>
            </a:srgb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5" name="Овал 124">
            <a:extLst>
              <a:ext uri="{FF2B5EF4-FFF2-40B4-BE49-F238E27FC236}">
                <a16:creationId xmlns:a16="http://schemas.microsoft.com/office/drawing/2014/main" id="{77C28708-20AB-D85E-6D0F-07C8F954CEEA}"/>
              </a:ext>
            </a:extLst>
          </p:cNvPr>
          <p:cNvSpPr/>
          <p:nvPr/>
        </p:nvSpPr>
        <p:spPr>
          <a:xfrm>
            <a:off x="3116408" y="134960"/>
            <a:ext cx="589266" cy="57791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9DB417E6-9DBF-EFA8-0910-F92FCF174EF5}"/>
              </a:ext>
            </a:extLst>
          </p:cNvPr>
          <p:cNvSpPr txBox="1"/>
          <p:nvPr/>
        </p:nvSpPr>
        <p:spPr>
          <a:xfrm>
            <a:off x="3207430" y="142976"/>
            <a:ext cx="378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154" name="Picture 2">
            <a:extLst>
              <a:ext uri="{FF2B5EF4-FFF2-40B4-BE49-F238E27FC236}">
                <a16:creationId xmlns:a16="http://schemas.microsoft.com/office/drawing/2014/main" id="{E40E753B-7C44-3526-1885-F34B261467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30211" y="410605"/>
            <a:ext cx="1621126" cy="121584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5" name="Рисунок 154">
            <a:extLst>
              <a:ext uri="{FF2B5EF4-FFF2-40B4-BE49-F238E27FC236}">
                <a16:creationId xmlns:a16="http://schemas.microsoft.com/office/drawing/2014/main" id="{F20F6781-B977-081B-F225-1A1A7494D5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84326" y="2577246"/>
            <a:ext cx="1802295" cy="180229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6" name="Рисунок 155">
            <a:extLst>
              <a:ext uri="{FF2B5EF4-FFF2-40B4-BE49-F238E27FC236}">
                <a16:creationId xmlns:a16="http://schemas.microsoft.com/office/drawing/2014/main" id="{F6D9C27F-874F-CE45-8FAE-207BA3A726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60881" y="5094739"/>
            <a:ext cx="1572777" cy="157277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7" name="Рисунок 156">
            <a:extLst>
              <a:ext uri="{FF2B5EF4-FFF2-40B4-BE49-F238E27FC236}">
                <a16:creationId xmlns:a16="http://schemas.microsoft.com/office/drawing/2014/main" id="{11E238FD-AAE7-8F93-1065-DC1900A6FB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07758" y="311635"/>
            <a:ext cx="1653952" cy="165395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8" name="Рисунок 157">
            <a:extLst>
              <a:ext uri="{FF2B5EF4-FFF2-40B4-BE49-F238E27FC236}">
                <a16:creationId xmlns:a16="http://schemas.microsoft.com/office/drawing/2014/main" id="{21A65EAF-B8CE-4DB7-E957-772E891C4E4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33172" y="2765843"/>
            <a:ext cx="1413135" cy="141313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9" name="Рисунок 158">
            <a:extLst>
              <a:ext uri="{FF2B5EF4-FFF2-40B4-BE49-F238E27FC236}">
                <a16:creationId xmlns:a16="http://schemas.microsoft.com/office/drawing/2014/main" id="{B2008CEC-0AE6-3E24-A227-534BA32F78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99510" y="5023717"/>
            <a:ext cx="1480457" cy="1480457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3072" name="Рисунок 3071">
            <a:extLst>
              <a:ext uri="{FF2B5EF4-FFF2-40B4-BE49-F238E27FC236}">
                <a16:creationId xmlns:a16="http://schemas.microsoft.com/office/drawing/2014/main" id="{5F937456-AC2E-4C1E-55AC-C57CDC525D1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40447" y="311255"/>
            <a:ext cx="1537592" cy="153759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073" name="Рисунок 3072">
            <a:extLst>
              <a:ext uri="{FF2B5EF4-FFF2-40B4-BE49-F238E27FC236}">
                <a16:creationId xmlns:a16="http://schemas.microsoft.com/office/drawing/2014/main" id="{E9693CA8-EF96-9960-18B5-64F90E2EEBB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87385" y="2580954"/>
            <a:ext cx="1616075" cy="16160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075" name="Рисунок 3074">
            <a:extLst>
              <a:ext uri="{FF2B5EF4-FFF2-40B4-BE49-F238E27FC236}">
                <a16:creationId xmlns:a16="http://schemas.microsoft.com/office/drawing/2014/main" id="{4F27752B-C1DF-B97B-05D6-50F902AB872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67812" y="5023717"/>
            <a:ext cx="1553525" cy="15535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37" name="3">
            <a:extLst>
              <a:ext uri="{FF2B5EF4-FFF2-40B4-BE49-F238E27FC236}">
                <a16:creationId xmlns:a16="http://schemas.microsoft.com/office/drawing/2014/main" id="{7E96573B-2EF7-ECB2-3A4C-3132C0EF6D8A}"/>
              </a:ext>
            </a:extLst>
          </p:cNvPr>
          <p:cNvGrpSpPr/>
          <p:nvPr/>
        </p:nvGrpSpPr>
        <p:grpSpPr>
          <a:xfrm>
            <a:off x="3116408" y="804028"/>
            <a:ext cx="589266" cy="584775"/>
            <a:chOff x="2267797" y="134960"/>
            <a:chExt cx="589266" cy="584775"/>
          </a:xfrm>
        </p:grpSpPr>
        <p:sp>
          <p:nvSpPr>
            <p:cNvPr id="38" name="Овал 37">
              <a:extLst>
                <a:ext uri="{FF2B5EF4-FFF2-40B4-BE49-F238E27FC236}">
                  <a16:creationId xmlns:a16="http://schemas.microsoft.com/office/drawing/2014/main" id="{1C66CCDA-A09B-D60E-D711-F0E754C3F695}"/>
                </a:ext>
              </a:extLst>
            </p:cNvPr>
            <p:cNvSpPr/>
            <p:nvPr/>
          </p:nvSpPr>
          <p:spPr>
            <a:xfrm>
              <a:off x="2267797" y="134960"/>
              <a:ext cx="589266" cy="577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0DE171A-899C-24D1-2B19-9B12F8EF8F0B}"/>
                </a:ext>
              </a:extLst>
            </p:cNvPr>
            <p:cNvSpPr txBox="1"/>
            <p:nvPr/>
          </p:nvSpPr>
          <p:spPr>
            <a:xfrm>
              <a:off x="2348581" y="134960"/>
              <a:ext cx="3680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" name="Группа 123">
            <a:extLst>
              <a:ext uri="{FF2B5EF4-FFF2-40B4-BE49-F238E27FC236}">
                <a16:creationId xmlns:a16="http://schemas.microsoft.com/office/drawing/2014/main" id="{CE4B3895-CDA9-40BF-E022-872882983F30}"/>
              </a:ext>
            </a:extLst>
          </p:cNvPr>
          <p:cNvGrpSpPr/>
          <p:nvPr/>
        </p:nvGrpSpPr>
        <p:grpSpPr>
          <a:xfrm>
            <a:off x="3121793" y="1467823"/>
            <a:ext cx="589266" cy="584775"/>
            <a:chOff x="2267797" y="134960"/>
            <a:chExt cx="589266" cy="584775"/>
          </a:xfrm>
        </p:grpSpPr>
        <p:sp>
          <p:nvSpPr>
            <p:cNvPr id="41" name="Овал 40">
              <a:extLst>
                <a:ext uri="{FF2B5EF4-FFF2-40B4-BE49-F238E27FC236}">
                  <a16:creationId xmlns:a16="http://schemas.microsoft.com/office/drawing/2014/main" id="{8EA12942-6E92-2A98-3260-C6E0FAF8BCEB}"/>
                </a:ext>
              </a:extLst>
            </p:cNvPr>
            <p:cNvSpPr/>
            <p:nvPr/>
          </p:nvSpPr>
          <p:spPr>
            <a:xfrm>
              <a:off x="2267797" y="134960"/>
              <a:ext cx="589266" cy="577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0094F77-87F9-5508-4DB8-FB595A2ADC9F}"/>
                </a:ext>
              </a:extLst>
            </p:cNvPr>
            <p:cNvSpPr txBox="1"/>
            <p:nvPr/>
          </p:nvSpPr>
          <p:spPr>
            <a:xfrm>
              <a:off x="2348581" y="134960"/>
              <a:ext cx="3680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7" name="Овал 46">
            <a:extLst>
              <a:ext uri="{FF2B5EF4-FFF2-40B4-BE49-F238E27FC236}">
                <a16:creationId xmlns:a16="http://schemas.microsoft.com/office/drawing/2014/main" id="{3FD7780B-6F0C-2BCA-0A84-16AC11D6CB2B}"/>
              </a:ext>
            </a:extLst>
          </p:cNvPr>
          <p:cNvSpPr/>
          <p:nvPr/>
        </p:nvSpPr>
        <p:spPr>
          <a:xfrm>
            <a:off x="3104622" y="2494374"/>
            <a:ext cx="589266" cy="57791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0C85450-1AF7-C1C6-F227-B53C95C5EEF8}"/>
              </a:ext>
            </a:extLst>
          </p:cNvPr>
          <p:cNvSpPr txBox="1"/>
          <p:nvPr/>
        </p:nvSpPr>
        <p:spPr>
          <a:xfrm>
            <a:off x="3176099" y="2464122"/>
            <a:ext cx="453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grpSp>
        <p:nvGrpSpPr>
          <p:cNvPr id="49" name="Группа 123">
            <a:extLst>
              <a:ext uri="{FF2B5EF4-FFF2-40B4-BE49-F238E27FC236}">
                <a16:creationId xmlns:a16="http://schemas.microsoft.com/office/drawing/2014/main" id="{CE05C194-1E7A-AB5F-BDBF-98C3AB21E589}"/>
              </a:ext>
            </a:extLst>
          </p:cNvPr>
          <p:cNvGrpSpPr/>
          <p:nvPr/>
        </p:nvGrpSpPr>
        <p:grpSpPr>
          <a:xfrm>
            <a:off x="3087465" y="3159911"/>
            <a:ext cx="589266" cy="584775"/>
            <a:chOff x="2267797" y="134960"/>
            <a:chExt cx="589266" cy="584775"/>
          </a:xfrm>
        </p:grpSpPr>
        <p:sp>
          <p:nvSpPr>
            <p:cNvPr id="50" name="Овал 49">
              <a:extLst>
                <a:ext uri="{FF2B5EF4-FFF2-40B4-BE49-F238E27FC236}">
                  <a16:creationId xmlns:a16="http://schemas.microsoft.com/office/drawing/2014/main" id="{F7B970AE-1CD6-0205-D3E7-B3F9BA693090}"/>
                </a:ext>
              </a:extLst>
            </p:cNvPr>
            <p:cNvSpPr/>
            <p:nvPr/>
          </p:nvSpPr>
          <p:spPr>
            <a:xfrm>
              <a:off x="2267797" y="134960"/>
              <a:ext cx="589266" cy="577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CB809830-55C8-312C-33C7-DB32607E3288}"/>
                </a:ext>
              </a:extLst>
            </p:cNvPr>
            <p:cNvSpPr txBox="1"/>
            <p:nvPr/>
          </p:nvSpPr>
          <p:spPr>
            <a:xfrm>
              <a:off x="2348581" y="134960"/>
              <a:ext cx="3680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2" name="Группа 123">
            <a:extLst>
              <a:ext uri="{FF2B5EF4-FFF2-40B4-BE49-F238E27FC236}">
                <a16:creationId xmlns:a16="http://schemas.microsoft.com/office/drawing/2014/main" id="{43D63969-3F46-C504-EE3C-B4F167FBD03A}"/>
              </a:ext>
            </a:extLst>
          </p:cNvPr>
          <p:cNvGrpSpPr/>
          <p:nvPr/>
        </p:nvGrpSpPr>
        <p:grpSpPr>
          <a:xfrm>
            <a:off x="3095315" y="3847668"/>
            <a:ext cx="589266" cy="584775"/>
            <a:chOff x="2267797" y="134960"/>
            <a:chExt cx="589266" cy="584775"/>
          </a:xfrm>
        </p:grpSpPr>
        <p:sp>
          <p:nvSpPr>
            <p:cNvPr id="53" name="Овал 52">
              <a:extLst>
                <a:ext uri="{FF2B5EF4-FFF2-40B4-BE49-F238E27FC236}">
                  <a16:creationId xmlns:a16="http://schemas.microsoft.com/office/drawing/2014/main" id="{9530CD27-EC9B-C736-3785-AB300B7CD9C3}"/>
                </a:ext>
              </a:extLst>
            </p:cNvPr>
            <p:cNvSpPr/>
            <p:nvPr/>
          </p:nvSpPr>
          <p:spPr>
            <a:xfrm>
              <a:off x="2267797" y="134960"/>
              <a:ext cx="589266" cy="577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3D979801-6519-78D5-B69D-6D97F5A8BDCC}"/>
                </a:ext>
              </a:extLst>
            </p:cNvPr>
            <p:cNvSpPr txBox="1"/>
            <p:nvPr/>
          </p:nvSpPr>
          <p:spPr>
            <a:xfrm>
              <a:off x="2348581" y="134960"/>
              <a:ext cx="3680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3" name="Группа 123">
            <a:extLst>
              <a:ext uri="{FF2B5EF4-FFF2-40B4-BE49-F238E27FC236}">
                <a16:creationId xmlns:a16="http://schemas.microsoft.com/office/drawing/2014/main" id="{88ED7118-8535-F739-7A8F-FA7C8F5E20FD}"/>
              </a:ext>
            </a:extLst>
          </p:cNvPr>
          <p:cNvGrpSpPr/>
          <p:nvPr/>
        </p:nvGrpSpPr>
        <p:grpSpPr>
          <a:xfrm>
            <a:off x="3055488" y="4764893"/>
            <a:ext cx="589266" cy="584775"/>
            <a:chOff x="2267797" y="134960"/>
            <a:chExt cx="589266" cy="584775"/>
          </a:xfrm>
        </p:grpSpPr>
        <p:sp>
          <p:nvSpPr>
            <p:cNvPr id="64" name="Овал 63">
              <a:extLst>
                <a:ext uri="{FF2B5EF4-FFF2-40B4-BE49-F238E27FC236}">
                  <a16:creationId xmlns:a16="http://schemas.microsoft.com/office/drawing/2014/main" id="{F10D0375-53B7-3EAC-CCD2-E091FDC97344}"/>
                </a:ext>
              </a:extLst>
            </p:cNvPr>
            <p:cNvSpPr/>
            <p:nvPr/>
          </p:nvSpPr>
          <p:spPr>
            <a:xfrm>
              <a:off x="2267797" y="134960"/>
              <a:ext cx="589266" cy="577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FB4C2E9C-C7FE-AAFB-FF21-D0A796AF1BF9}"/>
                </a:ext>
              </a:extLst>
            </p:cNvPr>
            <p:cNvSpPr txBox="1"/>
            <p:nvPr/>
          </p:nvSpPr>
          <p:spPr>
            <a:xfrm>
              <a:off x="2348581" y="134960"/>
              <a:ext cx="3680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3200" dirty="0"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67" name="Овал 66">
            <a:extLst>
              <a:ext uri="{FF2B5EF4-FFF2-40B4-BE49-F238E27FC236}">
                <a16:creationId xmlns:a16="http://schemas.microsoft.com/office/drawing/2014/main" id="{EFF5C31F-92BA-D5FB-13A1-4E20673AF4A8}"/>
              </a:ext>
            </a:extLst>
          </p:cNvPr>
          <p:cNvSpPr/>
          <p:nvPr/>
        </p:nvSpPr>
        <p:spPr>
          <a:xfrm>
            <a:off x="3074046" y="5396590"/>
            <a:ext cx="589266" cy="57791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6BFF8D95-1E3F-EA1E-AFD1-C1CB8D975580}"/>
              </a:ext>
            </a:extLst>
          </p:cNvPr>
          <p:cNvSpPr txBox="1"/>
          <p:nvPr/>
        </p:nvSpPr>
        <p:spPr>
          <a:xfrm>
            <a:off x="3152964" y="5382870"/>
            <a:ext cx="454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uk-UA" sz="3200" dirty="0"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9" name="Группа 123">
            <a:extLst>
              <a:ext uri="{FF2B5EF4-FFF2-40B4-BE49-F238E27FC236}">
                <a16:creationId xmlns:a16="http://schemas.microsoft.com/office/drawing/2014/main" id="{CE4827F7-FD17-C794-62EA-59F8F58AE5E0}"/>
              </a:ext>
            </a:extLst>
          </p:cNvPr>
          <p:cNvGrpSpPr/>
          <p:nvPr/>
        </p:nvGrpSpPr>
        <p:grpSpPr>
          <a:xfrm>
            <a:off x="3067772" y="6038597"/>
            <a:ext cx="589266" cy="584775"/>
            <a:chOff x="2267797" y="134960"/>
            <a:chExt cx="589266" cy="584775"/>
          </a:xfrm>
        </p:grpSpPr>
        <p:sp>
          <p:nvSpPr>
            <p:cNvPr id="70" name="Овал 69">
              <a:extLst>
                <a:ext uri="{FF2B5EF4-FFF2-40B4-BE49-F238E27FC236}">
                  <a16:creationId xmlns:a16="http://schemas.microsoft.com/office/drawing/2014/main" id="{CAF31717-6838-39DD-9939-774F538DF6AB}"/>
                </a:ext>
              </a:extLst>
            </p:cNvPr>
            <p:cNvSpPr/>
            <p:nvPr/>
          </p:nvSpPr>
          <p:spPr>
            <a:xfrm>
              <a:off x="2267797" y="134960"/>
              <a:ext cx="589266" cy="577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E502ABDB-C5B7-650A-53A0-51779005B14C}"/>
                </a:ext>
              </a:extLst>
            </p:cNvPr>
            <p:cNvSpPr txBox="1"/>
            <p:nvPr/>
          </p:nvSpPr>
          <p:spPr>
            <a:xfrm>
              <a:off x="2348581" y="134960"/>
              <a:ext cx="3680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2" name="Группа 123">
            <a:extLst>
              <a:ext uri="{FF2B5EF4-FFF2-40B4-BE49-F238E27FC236}">
                <a16:creationId xmlns:a16="http://schemas.microsoft.com/office/drawing/2014/main" id="{82A75669-B116-7A2A-0134-EE330076E0CE}"/>
              </a:ext>
            </a:extLst>
          </p:cNvPr>
          <p:cNvGrpSpPr/>
          <p:nvPr/>
        </p:nvGrpSpPr>
        <p:grpSpPr>
          <a:xfrm>
            <a:off x="5828932" y="123605"/>
            <a:ext cx="589266" cy="584775"/>
            <a:chOff x="2267797" y="134960"/>
            <a:chExt cx="589266" cy="584775"/>
          </a:xfrm>
        </p:grpSpPr>
        <p:sp>
          <p:nvSpPr>
            <p:cNvPr id="74" name="Овал 73">
              <a:extLst>
                <a:ext uri="{FF2B5EF4-FFF2-40B4-BE49-F238E27FC236}">
                  <a16:creationId xmlns:a16="http://schemas.microsoft.com/office/drawing/2014/main" id="{2D3BE220-9720-1F4A-6301-118F2A0B0633}"/>
                </a:ext>
              </a:extLst>
            </p:cNvPr>
            <p:cNvSpPr/>
            <p:nvPr/>
          </p:nvSpPr>
          <p:spPr>
            <a:xfrm>
              <a:off x="2267797" y="134960"/>
              <a:ext cx="589266" cy="577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89733C22-746C-CBDE-64F0-AF119B519AA9}"/>
                </a:ext>
              </a:extLst>
            </p:cNvPr>
            <p:cNvSpPr txBox="1"/>
            <p:nvPr/>
          </p:nvSpPr>
          <p:spPr>
            <a:xfrm>
              <a:off x="2348581" y="134960"/>
              <a:ext cx="3680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3200" dirty="0"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77" name="Овал 76">
            <a:extLst>
              <a:ext uri="{FF2B5EF4-FFF2-40B4-BE49-F238E27FC236}">
                <a16:creationId xmlns:a16="http://schemas.microsoft.com/office/drawing/2014/main" id="{163A6A3C-692D-8A30-9EBC-EBA841FA0C13}"/>
              </a:ext>
            </a:extLst>
          </p:cNvPr>
          <p:cNvSpPr/>
          <p:nvPr/>
        </p:nvSpPr>
        <p:spPr>
          <a:xfrm>
            <a:off x="5844196" y="793113"/>
            <a:ext cx="589266" cy="57791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ACF8FFE0-F080-54B6-3096-87AE8FA866FD}"/>
              </a:ext>
            </a:extLst>
          </p:cNvPr>
          <p:cNvSpPr txBox="1"/>
          <p:nvPr/>
        </p:nvSpPr>
        <p:spPr>
          <a:xfrm>
            <a:off x="5927846" y="786253"/>
            <a:ext cx="460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uk-UA" sz="3200" dirty="0"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0" name="Группа 123">
            <a:extLst>
              <a:ext uri="{FF2B5EF4-FFF2-40B4-BE49-F238E27FC236}">
                <a16:creationId xmlns:a16="http://schemas.microsoft.com/office/drawing/2014/main" id="{AC15460E-482A-0FCA-CAFB-0006665DF1BD}"/>
              </a:ext>
            </a:extLst>
          </p:cNvPr>
          <p:cNvGrpSpPr/>
          <p:nvPr/>
        </p:nvGrpSpPr>
        <p:grpSpPr>
          <a:xfrm>
            <a:off x="5858960" y="1435448"/>
            <a:ext cx="589266" cy="584775"/>
            <a:chOff x="2267797" y="134960"/>
            <a:chExt cx="589266" cy="584775"/>
          </a:xfrm>
        </p:grpSpPr>
        <p:sp>
          <p:nvSpPr>
            <p:cNvPr id="161" name="Овал 160">
              <a:extLst>
                <a:ext uri="{FF2B5EF4-FFF2-40B4-BE49-F238E27FC236}">
                  <a16:creationId xmlns:a16="http://schemas.microsoft.com/office/drawing/2014/main" id="{1A388874-BA67-ACCE-46E3-C4919DC2BFC4}"/>
                </a:ext>
              </a:extLst>
            </p:cNvPr>
            <p:cNvSpPr/>
            <p:nvPr/>
          </p:nvSpPr>
          <p:spPr>
            <a:xfrm>
              <a:off x="2267797" y="134960"/>
              <a:ext cx="589266" cy="577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9FE42C1F-6D33-81FB-07F5-2F34EF851060}"/>
                </a:ext>
              </a:extLst>
            </p:cNvPr>
            <p:cNvSpPr txBox="1"/>
            <p:nvPr/>
          </p:nvSpPr>
          <p:spPr>
            <a:xfrm>
              <a:off x="2348581" y="134960"/>
              <a:ext cx="3680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7" name="Овал 166">
            <a:extLst>
              <a:ext uri="{FF2B5EF4-FFF2-40B4-BE49-F238E27FC236}">
                <a16:creationId xmlns:a16="http://schemas.microsoft.com/office/drawing/2014/main" id="{B3276597-459D-D71E-73EB-857DF01153E9}"/>
              </a:ext>
            </a:extLst>
          </p:cNvPr>
          <p:cNvSpPr/>
          <p:nvPr/>
        </p:nvSpPr>
        <p:spPr>
          <a:xfrm>
            <a:off x="5819991" y="2473455"/>
            <a:ext cx="589266" cy="57791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FD8C499A-ECAF-2C74-3083-E44B922441FA}"/>
              </a:ext>
            </a:extLst>
          </p:cNvPr>
          <p:cNvSpPr txBox="1"/>
          <p:nvPr/>
        </p:nvSpPr>
        <p:spPr>
          <a:xfrm>
            <a:off x="5921197" y="2441244"/>
            <a:ext cx="434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grpSp>
        <p:nvGrpSpPr>
          <p:cNvPr id="169" name="Группа 123">
            <a:extLst>
              <a:ext uri="{FF2B5EF4-FFF2-40B4-BE49-F238E27FC236}">
                <a16:creationId xmlns:a16="http://schemas.microsoft.com/office/drawing/2014/main" id="{3545191D-C94C-CF6F-7BAD-0D5AE355E041}"/>
              </a:ext>
            </a:extLst>
          </p:cNvPr>
          <p:cNvGrpSpPr/>
          <p:nvPr/>
        </p:nvGrpSpPr>
        <p:grpSpPr>
          <a:xfrm>
            <a:off x="5808072" y="3230252"/>
            <a:ext cx="589266" cy="584775"/>
            <a:chOff x="2267797" y="134960"/>
            <a:chExt cx="589266" cy="584775"/>
          </a:xfrm>
        </p:grpSpPr>
        <p:sp>
          <p:nvSpPr>
            <p:cNvPr id="170" name="Овал 169">
              <a:extLst>
                <a:ext uri="{FF2B5EF4-FFF2-40B4-BE49-F238E27FC236}">
                  <a16:creationId xmlns:a16="http://schemas.microsoft.com/office/drawing/2014/main" id="{EEA778AD-DE85-B0D6-3E68-EC5120135755}"/>
                </a:ext>
              </a:extLst>
            </p:cNvPr>
            <p:cNvSpPr/>
            <p:nvPr/>
          </p:nvSpPr>
          <p:spPr>
            <a:xfrm>
              <a:off x="2267797" y="134960"/>
              <a:ext cx="589266" cy="577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171" name="TextBox 170">
              <a:extLst>
                <a:ext uri="{FF2B5EF4-FFF2-40B4-BE49-F238E27FC236}">
                  <a16:creationId xmlns:a16="http://schemas.microsoft.com/office/drawing/2014/main" id="{738EE04A-E8C3-F434-9700-CD7161FB6B5E}"/>
                </a:ext>
              </a:extLst>
            </p:cNvPr>
            <p:cNvSpPr txBox="1"/>
            <p:nvPr/>
          </p:nvSpPr>
          <p:spPr>
            <a:xfrm>
              <a:off x="2348581" y="134960"/>
              <a:ext cx="3680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2" name="Группа 123">
            <a:extLst>
              <a:ext uri="{FF2B5EF4-FFF2-40B4-BE49-F238E27FC236}">
                <a16:creationId xmlns:a16="http://schemas.microsoft.com/office/drawing/2014/main" id="{DF51E0D8-B125-2871-5F25-AAC7167547D7}"/>
              </a:ext>
            </a:extLst>
          </p:cNvPr>
          <p:cNvGrpSpPr/>
          <p:nvPr/>
        </p:nvGrpSpPr>
        <p:grpSpPr>
          <a:xfrm>
            <a:off x="5801817" y="3958339"/>
            <a:ext cx="589266" cy="584775"/>
            <a:chOff x="2267797" y="134960"/>
            <a:chExt cx="589266" cy="584775"/>
          </a:xfrm>
        </p:grpSpPr>
        <p:sp>
          <p:nvSpPr>
            <p:cNvPr id="173" name="Овал 172">
              <a:extLst>
                <a:ext uri="{FF2B5EF4-FFF2-40B4-BE49-F238E27FC236}">
                  <a16:creationId xmlns:a16="http://schemas.microsoft.com/office/drawing/2014/main" id="{B7AE5740-C6B8-DF7B-07A5-4C35E979BA00}"/>
                </a:ext>
              </a:extLst>
            </p:cNvPr>
            <p:cNvSpPr/>
            <p:nvPr/>
          </p:nvSpPr>
          <p:spPr>
            <a:xfrm>
              <a:off x="2267797" y="134960"/>
              <a:ext cx="589266" cy="577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174" name="TextBox 173">
              <a:extLst>
                <a:ext uri="{FF2B5EF4-FFF2-40B4-BE49-F238E27FC236}">
                  <a16:creationId xmlns:a16="http://schemas.microsoft.com/office/drawing/2014/main" id="{B648111C-1C2E-9B8E-13FA-D4583C00069B}"/>
                </a:ext>
              </a:extLst>
            </p:cNvPr>
            <p:cNvSpPr txBox="1"/>
            <p:nvPr/>
          </p:nvSpPr>
          <p:spPr>
            <a:xfrm>
              <a:off x="2348581" y="134960"/>
              <a:ext cx="3680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6" name="Овал 175">
            <a:extLst>
              <a:ext uri="{FF2B5EF4-FFF2-40B4-BE49-F238E27FC236}">
                <a16:creationId xmlns:a16="http://schemas.microsoft.com/office/drawing/2014/main" id="{9347155B-74F0-6D56-18DC-FEC6FCF6848A}"/>
              </a:ext>
            </a:extLst>
          </p:cNvPr>
          <p:cNvSpPr/>
          <p:nvPr/>
        </p:nvSpPr>
        <p:spPr>
          <a:xfrm>
            <a:off x="5810254" y="4876848"/>
            <a:ext cx="589266" cy="57791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4A0E0E4C-9B3A-71C6-746D-1948EABA87DF}"/>
              </a:ext>
            </a:extLst>
          </p:cNvPr>
          <p:cNvSpPr txBox="1"/>
          <p:nvPr/>
        </p:nvSpPr>
        <p:spPr>
          <a:xfrm>
            <a:off x="5910659" y="4837777"/>
            <a:ext cx="444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grpSp>
        <p:nvGrpSpPr>
          <p:cNvPr id="178" name="Группа 123">
            <a:extLst>
              <a:ext uri="{FF2B5EF4-FFF2-40B4-BE49-F238E27FC236}">
                <a16:creationId xmlns:a16="http://schemas.microsoft.com/office/drawing/2014/main" id="{DD5AAE3D-36A4-E5E8-89DB-A418CAB96378}"/>
              </a:ext>
            </a:extLst>
          </p:cNvPr>
          <p:cNvGrpSpPr/>
          <p:nvPr/>
        </p:nvGrpSpPr>
        <p:grpSpPr>
          <a:xfrm>
            <a:off x="5799087" y="5544317"/>
            <a:ext cx="589266" cy="584775"/>
            <a:chOff x="2267797" y="134960"/>
            <a:chExt cx="589266" cy="584775"/>
          </a:xfrm>
        </p:grpSpPr>
        <p:sp>
          <p:nvSpPr>
            <p:cNvPr id="179" name="Овал 178">
              <a:extLst>
                <a:ext uri="{FF2B5EF4-FFF2-40B4-BE49-F238E27FC236}">
                  <a16:creationId xmlns:a16="http://schemas.microsoft.com/office/drawing/2014/main" id="{6BBB5859-FBF3-1C03-C4AD-AA3AD76A35D9}"/>
                </a:ext>
              </a:extLst>
            </p:cNvPr>
            <p:cNvSpPr/>
            <p:nvPr/>
          </p:nvSpPr>
          <p:spPr>
            <a:xfrm>
              <a:off x="2267797" y="134960"/>
              <a:ext cx="589266" cy="577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180" name="TextBox 179">
              <a:extLst>
                <a:ext uri="{FF2B5EF4-FFF2-40B4-BE49-F238E27FC236}">
                  <a16:creationId xmlns:a16="http://schemas.microsoft.com/office/drawing/2014/main" id="{E76A02E9-6801-4A0A-A202-772CF13DAC38}"/>
                </a:ext>
              </a:extLst>
            </p:cNvPr>
            <p:cNvSpPr txBox="1"/>
            <p:nvPr/>
          </p:nvSpPr>
          <p:spPr>
            <a:xfrm>
              <a:off x="2348581" y="134960"/>
              <a:ext cx="3680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1" name="Группа 123">
            <a:extLst>
              <a:ext uri="{FF2B5EF4-FFF2-40B4-BE49-F238E27FC236}">
                <a16:creationId xmlns:a16="http://schemas.microsoft.com/office/drawing/2014/main" id="{4AECAF32-2809-3258-2682-057BF796C8E5}"/>
              </a:ext>
            </a:extLst>
          </p:cNvPr>
          <p:cNvGrpSpPr/>
          <p:nvPr/>
        </p:nvGrpSpPr>
        <p:grpSpPr>
          <a:xfrm>
            <a:off x="5819991" y="6218646"/>
            <a:ext cx="589266" cy="584775"/>
            <a:chOff x="2267797" y="134960"/>
            <a:chExt cx="589266" cy="584775"/>
          </a:xfrm>
        </p:grpSpPr>
        <p:sp>
          <p:nvSpPr>
            <p:cNvPr id="182" name="Овал 181">
              <a:extLst>
                <a:ext uri="{FF2B5EF4-FFF2-40B4-BE49-F238E27FC236}">
                  <a16:creationId xmlns:a16="http://schemas.microsoft.com/office/drawing/2014/main" id="{DB70DD0F-9A2C-48F7-5EE3-9872F3C14975}"/>
                </a:ext>
              </a:extLst>
            </p:cNvPr>
            <p:cNvSpPr/>
            <p:nvPr/>
          </p:nvSpPr>
          <p:spPr>
            <a:xfrm>
              <a:off x="2267797" y="134960"/>
              <a:ext cx="589266" cy="577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183" name="TextBox 182">
              <a:extLst>
                <a:ext uri="{FF2B5EF4-FFF2-40B4-BE49-F238E27FC236}">
                  <a16:creationId xmlns:a16="http://schemas.microsoft.com/office/drawing/2014/main" id="{ECE6D807-1616-8EAA-011E-D7D972F0C5AE}"/>
                </a:ext>
              </a:extLst>
            </p:cNvPr>
            <p:cNvSpPr txBox="1"/>
            <p:nvPr/>
          </p:nvSpPr>
          <p:spPr>
            <a:xfrm>
              <a:off x="2348581" y="134960"/>
              <a:ext cx="3680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4" name="Группа 123">
            <a:extLst>
              <a:ext uri="{FF2B5EF4-FFF2-40B4-BE49-F238E27FC236}">
                <a16:creationId xmlns:a16="http://schemas.microsoft.com/office/drawing/2014/main" id="{A7B38908-1F28-E585-E403-3AF73F9F30A6}"/>
              </a:ext>
            </a:extLst>
          </p:cNvPr>
          <p:cNvGrpSpPr/>
          <p:nvPr/>
        </p:nvGrpSpPr>
        <p:grpSpPr>
          <a:xfrm>
            <a:off x="8515045" y="116366"/>
            <a:ext cx="589266" cy="584775"/>
            <a:chOff x="2267797" y="134960"/>
            <a:chExt cx="589266" cy="584775"/>
          </a:xfrm>
        </p:grpSpPr>
        <p:sp>
          <p:nvSpPr>
            <p:cNvPr id="185" name="Овал 184">
              <a:extLst>
                <a:ext uri="{FF2B5EF4-FFF2-40B4-BE49-F238E27FC236}">
                  <a16:creationId xmlns:a16="http://schemas.microsoft.com/office/drawing/2014/main" id="{8D9FFED4-6509-FF5A-D41D-F951E6A96422}"/>
                </a:ext>
              </a:extLst>
            </p:cNvPr>
            <p:cNvSpPr/>
            <p:nvPr/>
          </p:nvSpPr>
          <p:spPr>
            <a:xfrm>
              <a:off x="2267797" y="134960"/>
              <a:ext cx="589266" cy="577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804288AF-952C-1212-FD1D-EEE9F7F357BD}"/>
                </a:ext>
              </a:extLst>
            </p:cNvPr>
            <p:cNvSpPr txBox="1"/>
            <p:nvPr/>
          </p:nvSpPr>
          <p:spPr>
            <a:xfrm>
              <a:off x="2348581" y="134960"/>
              <a:ext cx="368009" cy="584775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</p:spPr>
          <p:txBody>
            <a:bodyPr wrap="square" rtlCol="0">
              <a:spAutoFit/>
            </a:bodyPr>
            <a:lstStyle/>
            <a:p>
              <a:r>
                <a:rPr lang="uk-UA" sz="3200" dirty="0"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187" name="Группа 123">
            <a:extLst>
              <a:ext uri="{FF2B5EF4-FFF2-40B4-BE49-F238E27FC236}">
                <a16:creationId xmlns:a16="http://schemas.microsoft.com/office/drawing/2014/main" id="{C20377D2-497A-5725-97E4-A7B252FC2750}"/>
              </a:ext>
            </a:extLst>
          </p:cNvPr>
          <p:cNvGrpSpPr/>
          <p:nvPr/>
        </p:nvGrpSpPr>
        <p:grpSpPr>
          <a:xfrm>
            <a:off x="8519750" y="809149"/>
            <a:ext cx="589266" cy="584775"/>
            <a:chOff x="2267797" y="134960"/>
            <a:chExt cx="589266" cy="584775"/>
          </a:xfrm>
        </p:grpSpPr>
        <p:sp>
          <p:nvSpPr>
            <p:cNvPr id="188" name="Овал 187">
              <a:extLst>
                <a:ext uri="{FF2B5EF4-FFF2-40B4-BE49-F238E27FC236}">
                  <a16:creationId xmlns:a16="http://schemas.microsoft.com/office/drawing/2014/main" id="{BFA84BC5-8C51-D8B4-5E7E-B1A38A45B72A}"/>
                </a:ext>
              </a:extLst>
            </p:cNvPr>
            <p:cNvSpPr/>
            <p:nvPr/>
          </p:nvSpPr>
          <p:spPr>
            <a:xfrm>
              <a:off x="2267797" y="134960"/>
              <a:ext cx="589266" cy="577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id="{675A4452-A49C-B4A4-3C5A-F054559AB013}"/>
                </a:ext>
              </a:extLst>
            </p:cNvPr>
            <p:cNvSpPr txBox="1"/>
            <p:nvPr/>
          </p:nvSpPr>
          <p:spPr>
            <a:xfrm>
              <a:off x="2348581" y="134960"/>
              <a:ext cx="3680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1" name="Овал 190">
            <a:extLst>
              <a:ext uri="{FF2B5EF4-FFF2-40B4-BE49-F238E27FC236}">
                <a16:creationId xmlns:a16="http://schemas.microsoft.com/office/drawing/2014/main" id="{4B5C4697-C6A3-3CC2-7C26-A51D350CCC5E}"/>
              </a:ext>
            </a:extLst>
          </p:cNvPr>
          <p:cNvSpPr/>
          <p:nvPr/>
        </p:nvSpPr>
        <p:spPr>
          <a:xfrm>
            <a:off x="8519750" y="1495873"/>
            <a:ext cx="589266" cy="57791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076" name="TextBox 3075">
            <a:extLst>
              <a:ext uri="{FF2B5EF4-FFF2-40B4-BE49-F238E27FC236}">
                <a16:creationId xmlns:a16="http://schemas.microsoft.com/office/drawing/2014/main" id="{C744E8A5-567D-7EA4-F2A1-72522079D9C6}"/>
              </a:ext>
            </a:extLst>
          </p:cNvPr>
          <p:cNvSpPr txBox="1"/>
          <p:nvPr/>
        </p:nvSpPr>
        <p:spPr>
          <a:xfrm>
            <a:off x="8618214" y="1477581"/>
            <a:ext cx="4795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uk-UA" sz="3200" dirty="0"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8" name="Овал 3077">
            <a:extLst>
              <a:ext uri="{FF2B5EF4-FFF2-40B4-BE49-F238E27FC236}">
                <a16:creationId xmlns:a16="http://schemas.microsoft.com/office/drawing/2014/main" id="{263F1D3E-71C6-4085-7BF5-EC908CF1459B}"/>
              </a:ext>
            </a:extLst>
          </p:cNvPr>
          <p:cNvSpPr/>
          <p:nvPr/>
        </p:nvSpPr>
        <p:spPr>
          <a:xfrm>
            <a:off x="8494056" y="2470024"/>
            <a:ext cx="589266" cy="57791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079" name="TextBox 3078">
            <a:extLst>
              <a:ext uri="{FF2B5EF4-FFF2-40B4-BE49-F238E27FC236}">
                <a16:creationId xmlns:a16="http://schemas.microsoft.com/office/drawing/2014/main" id="{953E5E26-48EA-AC5E-AD21-F6742F4EAC60}"/>
              </a:ext>
            </a:extLst>
          </p:cNvPr>
          <p:cNvSpPr txBox="1"/>
          <p:nvPr/>
        </p:nvSpPr>
        <p:spPr>
          <a:xfrm>
            <a:off x="8561501" y="2458198"/>
            <a:ext cx="432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grpSp>
        <p:nvGrpSpPr>
          <p:cNvPr id="3080" name="Группа 123">
            <a:extLst>
              <a:ext uri="{FF2B5EF4-FFF2-40B4-BE49-F238E27FC236}">
                <a16:creationId xmlns:a16="http://schemas.microsoft.com/office/drawing/2014/main" id="{56E0FABD-29A6-CAD8-50E9-AF29966404AF}"/>
              </a:ext>
            </a:extLst>
          </p:cNvPr>
          <p:cNvGrpSpPr/>
          <p:nvPr/>
        </p:nvGrpSpPr>
        <p:grpSpPr>
          <a:xfrm>
            <a:off x="8509768" y="3125431"/>
            <a:ext cx="589266" cy="584775"/>
            <a:chOff x="2267797" y="134960"/>
            <a:chExt cx="589266" cy="584775"/>
          </a:xfrm>
        </p:grpSpPr>
        <p:sp>
          <p:nvSpPr>
            <p:cNvPr id="3081" name="Овал 3080">
              <a:extLst>
                <a:ext uri="{FF2B5EF4-FFF2-40B4-BE49-F238E27FC236}">
                  <a16:creationId xmlns:a16="http://schemas.microsoft.com/office/drawing/2014/main" id="{0ECB20BB-5EBB-6C50-C584-2CCD3195A590}"/>
                </a:ext>
              </a:extLst>
            </p:cNvPr>
            <p:cNvSpPr/>
            <p:nvPr/>
          </p:nvSpPr>
          <p:spPr>
            <a:xfrm>
              <a:off x="2267797" y="134960"/>
              <a:ext cx="589266" cy="577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3082" name="TextBox 3081">
              <a:extLst>
                <a:ext uri="{FF2B5EF4-FFF2-40B4-BE49-F238E27FC236}">
                  <a16:creationId xmlns:a16="http://schemas.microsoft.com/office/drawing/2014/main" id="{D6CD5496-D254-8358-700C-630926653375}"/>
                </a:ext>
              </a:extLst>
            </p:cNvPr>
            <p:cNvSpPr txBox="1"/>
            <p:nvPr/>
          </p:nvSpPr>
          <p:spPr>
            <a:xfrm>
              <a:off x="2348581" y="134960"/>
              <a:ext cx="3680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83" name="Группа 123">
            <a:extLst>
              <a:ext uri="{FF2B5EF4-FFF2-40B4-BE49-F238E27FC236}">
                <a16:creationId xmlns:a16="http://schemas.microsoft.com/office/drawing/2014/main" id="{E3F243F8-37E9-7CA6-C3BF-1A8C673F3571}"/>
              </a:ext>
            </a:extLst>
          </p:cNvPr>
          <p:cNvGrpSpPr/>
          <p:nvPr/>
        </p:nvGrpSpPr>
        <p:grpSpPr>
          <a:xfrm>
            <a:off x="8513255" y="3815027"/>
            <a:ext cx="589266" cy="584775"/>
            <a:chOff x="2267797" y="134960"/>
            <a:chExt cx="589266" cy="584775"/>
          </a:xfrm>
        </p:grpSpPr>
        <p:sp>
          <p:nvSpPr>
            <p:cNvPr id="3084" name="Овал 3083">
              <a:extLst>
                <a:ext uri="{FF2B5EF4-FFF2-40B4-BE49-F238E27FC236}">
                  <a16:creationId xmlns:a16="http://schemas.microsoft.com/office/drawing/2014/main" id="{C6919B7C-CD8C-C3C7-147E-5CB25C4186BE}"/>
                </a:ext>
              </a:extLst>
            </p:cNvPr>
            <p:cNvSpPr/>
            <p:nvPr/>
          </p:nvSpPr>
          <p:spPr>
            <a:xfrm>
              <a:off x="2267797" y="134960"/>
              <a:ext cx="589266" cy="577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3085" name="TextBox 3084">
              <a:extLst>
                <a:ext uri="{FF2B5EF4-FFF2-40B4-BE49-F238E27FC236}">
                  <a16:creationId xmlns:a16="http://schemas.microsoft.com/office/drawing/2014/main" id="{04F17629-6C37-54C1-9B71-067243D929D8}"/>
                </a:ext>
              </a:extLst>
            </p:cNvPr>
            <p:cNvSpPr txBox="1"/>
            <p:nvPr/>
          </p:nvSpPr>
          <p:spPr>
            <a:xfrm>
              <a:off x="2348581" y="134960"/>
              <a:ext cx="3680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087" name="Овал 3086">
            <a:extLst>
              <a:ext uri="{FF2B5EF4-FFF2-40B4-BE49-F238E27FC236}">
                <a16:creationId xmlns:a16="http://schemas.microsoft.com/office/drawing/2014/main" id="{F8DFA5FD-3C37-28FF-B908-FD9333D30667}"/>
              </a:ext>
            </a:extLst>
          </p:cNvPr>
          <p:cNvSpPr/>
          <p:nvPr/>
        </p:nvSpPr>
        <p:spPr>
          <a:xfrm>
            <a:off x="8515045" y="4843756"/>
            <a:ext cx="589266" cy="57791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088" name="TextBox 3087">
            <a:extLst>
              <a:ext uri="{FF2B5EF4-FFF2-40B4-BE49-F238E27FC236}">
                <a16:creationId xmlns:a16="http://schemas.microsoft.com/office/drawing/2014/main" id="{3F8DA898-4585-B7A1-1862-520FD8DBF12A}"/>
              </a:ext>
            </a:extLst>
          </p:cNvPr>
          <p:cNvSpPr txBox="1"/>
          <p:nvPr/>
        </p:nvSpPr>
        <p:spPr>
          <a:xfrm>
            <a:off x="8596173" y="4818716"/>
            <a:ext cx="4911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grpSp>
        <p:nvGrpSpPr>
          <p:cNvPr id="3089" name="Группа 123">
            <a:extLst>
              <a:ext uri="{FF2B5EF4-FFF2-40B4-BE49-F238E27FC236}">
                <a16:creationId xmlns:a16="http://schemas.microsoft.com/office/drawing/2014/main" id="{A8F24687-0E12-D9A0-1D8C-B8DB0EF9DFED}"/>
              </a:ext>
            </a:extLst>
          </p:cNvPr>
          <p:cNvGrpSpPr/>
          <p:nvPr/>
        </p:nvGrpSpPr>
        <p:grpSpPr>
          <a:xfrm>
            <a:off x="8508511" y="5471557"/>
            <a:ext cx="589266" cy="584775"/>
            <a:chOff x="2267797" y="134960"/>
            <a:chExt cx="589266" cy="584775"/>
          </a:xfrm>
        </p:grpSpPr>
        <p:sp>
          <p:nvSpPr>
            <p:cNvPr id="3090" name="Овал 3089">
              <a:extLst>
                <a:ext uri="{FF2B5EF4-FFF2-40B4-BE49-F238E27FC236}">
                  <a16:creationId xmlns:a16="http://schemas.microsoft.com/office/drawing/2014/main" id="{9F4BEDFD-916A-01B2-514C-1B70D64A3C78}"/>
                </a:ext>
              </a:extLst>
            </p:cNvPr>
            <p:cNvSpPr/>
            <p:nvPr/>
          </p:nvSpPr>
          <p:spPr>
            <a:xfrm>
              <a:off x="2267797" y="134960"/>
              <a:ext cx="589266" cy="577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3091" name="TextBox 3090">
              <a:extLst>
                <a:ext uri="{FF2B5EF4-FFF2-40B4-BE49-F238E27FC236}">
                  <a16:creationId xmlns:a16="http://schemas.microsoft.com/office/drawing/2014/main" id="{E403CABD-5F31-6BC5-DD3F-47DC3B5BEFDB}"/>
                </a:ext>
              </a:extLst>
            </p:cNvPr>
            <p:cNvSpPr txBox="1"/>
            <p:nvPr/>
          </p:nvSpPr>
          <p:spPr>
            <a:xfrm>
              <a:off x="2348581" y="134960"/>
              <a:ext cx="3680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92" name="Группа 123">
            <a:extLst>
              <a:ext uri="{FF2B5EF4-FFF2-40B4-BE49-F238E27FC236}">
                <a16:creationId xmlns:a16="http://schemas.microsoft.com/office/drawing/2014/main" id="{5C3D671D-4837-509D-74F5-4314D6DC705E}"/>
              </a:ext>
            </a:extLst>
          </p:cNvPr>
          <p:cNvGrpSpPr/>
          <p:nvPr/>
        </p:nvGrpSpPr>
        <p:grpSpPr>
          <a:xfrm>
            <a:off x="8508511" y="6100252"/>
            <a:ext cx="589266" cy="584775"/>
            <a:chOff x="2267797" y="134960"/>
            <a:chExt cx="589266" cy="584775"/>
          </a:xfrm>
        </p:grpSpPr>
        <p:sp>
          <p:nvSpPr>
            <p:cNvPr id="3093" name="Овал 3092">
              <a:extLst>
                <a:ext uri="{FF2B5EF4-FFF2-40B4-BE49-F238E27FC236}">
                  <a16:creationId xmlns:a16="http://schemas.microsoft.com/office/drawing/2014/main" id="{58A67495-330D-1098-9C5D-0532F3BAC869}"/>
                </a:ext>
              </a:extLst>
            </p:cNvPr>
            <p:cNvSpPr/>
            <p:nvPr/>
          </p:nvSpPr>
          <p:spPr>
            <a:xfrm>
              <a:off x="2267797" y="134960"/>
              <a:ext cx="589266" cy="577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3094" name="TextBox 3093">
              <a:extLst>
                <a:ext uri="{FF2B5EF4-FFF2-40B4-BE49-F238E27FC236}">
                  <a16:creationId xmlns:a16="http://schemas.microsoft.com/office/drawing/2014/main" id="{33772EBE-C105-8F71-54FC-539369A4A8F3}"/>
                </a:ext>
              </a:extLst>
            </p:cNvPr>
            <p:cNvSpPr txBox="1"/>
            <p:nvPr/>
          </p:nvSpPr>
          <p:spPr>
            <a:xfrm>
              <a:off x="2348581" y="134960"/>
              <a:ext cx="3680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096" name="Рисунок 3095">
            <a:extLst>
              <a:ext uri="{FF2B5EF4-FFF2-40B4-BE49-F238E27FC236}">
                <a16:creationId xmlns:a16="http://schemas.microsoft.com/office/drawing/2014/main" id="{99CC2775-4BCC-1540-EFED-6D84E8B5BDC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0" y="0"/>
            <a:ext cx="1099765" cy="1012387"/>
          </a:xfrm>
          <a:prstGeom prst="rect">
            <a:avLst/>
          </a:prstGeom>
        </p:spPr>
      </p:pic>
      <p:pic>
        <p:nvPicPr>
          <p:cNvPr id="3098" name="Рисунок 3097" descr="Зображення, що містить приз, чашка, золото&#10;&#10;Автоматично згенерований опис">
            <a:extLst>
              <a:ext uri="{FF2B5EF4-FFF2-40B4-BE49-F238E27FC236}">
                <a16:creationId xmlns:a16="http://schemas.microsoft.com/office/drawing/2014/main" id="{58473AC2-AA71-0A35-F1AE-AD9ECC8278F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551" y="189952"/>
            <a:ext cx="2244204" cy="2362152"/>
          </a:xfrm>
          <a:prstGeom prst="rect">
            <a:avLst/>
          </a:prstGeom>
        </p:spPr>
      </p:pic>
      <p:pic>
        <p:nvPicPr>
          <p:cNvPr id="3099" name="Picture 3098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301306" y="3230252"/>
            <a:ext cx="2828925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1066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9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1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0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0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3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30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0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2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1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7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0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1000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6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3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84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9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7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98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9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4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05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6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1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1" dur="2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12" dur="2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3" dur="2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8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8" dur="2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19" dur="2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0" dur="2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7"/>
                  </p:tgtEl>
                </p:cond>
              </p:nextCondLst>
            </p:seq>
            <p:seq concurrent="1" nextAc="seek">
              <p:cTn id="221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2" fill="hold">
                      <p:stCondLst>
                        <p:cond delay="0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5" dur="2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26" dur="2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7" dur="2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  <p:seq concurrent="1" nextAc="seek">
              <p:cTn id="228" restart="whenNotActive" fill="hold" evtFilter="cancelBubble" nodeType="interactiveSeq">
                <p:stCondLst>
                  <p:cond evt="onClick" delay="0">
                    <p:tgtEl>
                      <p:spTgt spid="30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" fill="hold">
                      <p:stCondLst>
                        <p:cond delay="0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2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33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4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9"/>
                  </p:tgtEl>
                </p:cond>
              </p:nextCondLst>
            </p:seq>
            <p:seq concurrent="1" nextAc="seek">
              <p:cTn id="235" restart="whenNotActive" fill="hold" evtFilter="cancelBubble" nodeType="interactiveSeq">
                <p:stCondLst>
                  <p:cond evt="onClick" delay="0">
                    <p:tgtEl>
                      <p:spTgt spid="30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6" fill="hold">
                      <p:stCondLst>
                        <p:cond delay="0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9" dur="2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40" dur="2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1" dur="2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1082</TotalTime>
  <Words>27</Words>
  <Application>Microsoft Office PowerPoint</Application>
  <PresentationFormat>Широкий екран</PresentationFormat>
  <Paragraphs>27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Станислав Лободенко</dc:creator>
  <cp:lastModifiedBy>Игорь Пахомов</cp:lastModifiedBy>
  <cp:revision>28</cp:revision>
  <dcterms:created xsi:type="dcterms:W3CDTF">2024-03-12T10:01:52Z</dcterms:created>
  <dcterms:modified xsi:type="dcterms:W3CDTF">2024-12-09T06:19:17Z</dcterms:modified>
</cp:coreProperties>
</file>