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9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5" userDrawn="1">
          <p15:clr>
            <a:srgbClr val="A4A3A4"/>
          </p15:clr>
        </p15:guide>
        <p15:guide id="2" pos="38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344"/>
      </p:cViewPr>
      <p:guideLst>
        <p:guide orient="horz" pos="2185"/>
        <p:guide pos="38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ir-s3-cdn-cf.behance.net/project_modules/fs/04cefc90215193.5e119f1d830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41" y="0"/>
            <a:ext cx="12203041" cy="693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908723" y="6679745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BD16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BD16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04" b="90850" l="6046" r="89706">
                        <a14:foregroundMark x1="6209" y1="52288" x2="8497" y2="52124"/>
                        <a14:foregroundMark x1="38399" y1="90850" x2="51471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654"/>
          <a:stretch/>
        </p:blipFill>
        <p:spPr>
          <a:xfrm flipH="1">
            <a:off x="3105149" y="3358447"/>
            <a:ext cx="2380338" cy="33212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6885">
            <a:off x="6940475" y="2601590"/>
            <a:ext cx="5029194" cy="5029194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573165"/>
            <a:ext cx="1329800" cy="12714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608040"/>
            <a:ext cx="1329800" cy="12714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637957"/>
            <a:ext cx="1329800" cy="127142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21868" y="4622999"/>
            <a:ext cx="1329800" cy="1271422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527" y="2430138"/>
            <a:ext cx="2781300" cy="2828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34102 -0.0134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12" y="215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0.50143 0.0030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65" y="13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48148E-6 L 0.36145 0.0428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73" y="213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0.50209 0.0009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04" y="46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1.15169 0.0426 " pathEditMode="relative" rAng="0" ptsTypes="AA">
                                      <p:cBhvr>
                                        <p:cTn id="7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91" y="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Script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7</cp:revision>
  <dcterms:created xsi:type="dcterms:W3CDTF">2024-04-16T13:50:00Z</dcterms:created>
  <dcterms:modified xsi:type="dcterms:W3CDTF">2024-10-31T13:06:34Z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63C534001AEC47C686A6FCDFE3F5A9FA_12</vt:lpwstr>
  </property>
  <property fmtid="{D5CDD505-2E9C-101B-9397-08002B2CF9AE}" pid="3" name="KSOProductBuildVer">
    <vt:lpwstr>1033-12.2.0.17119</vt:lpwstr>
  </property>
</Properties>
</file>