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93917" y="200551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9871" y="233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0152" y="449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71" y="32554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71" y="332082"/>
            <a:ext cx="1800000" cy="18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94" y="2437323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63" y="2516989"/>
            <a:ext cx="1773565" cy="1800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-155979" y="898367"/>
            <a:ext cx="3345850" cy="5352403"/>
            <a:chOff x="335360" y="772730"/>
            <a:chExt cx="3345850" cy="5352403"/>
          </a:xfrm>
        </p:grpSpPr>
        <p:sp>
          <p:nvSpPr>
            <p:cNvPr id="4" name="Овал 3"/>
            <p:cNvSpPr/>
            <p:nvPr/>
          </p:nvSpPr>
          <p:spPr>
            <a:xfrm>
              <a:off x="335360" y="772730"/>
              <a:ext cx="2664296" cy="535240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19"/>
            <a:stretch>
              <a:fillRect/>
            </a:stretch>
          </p:blipFill>
          <p:spPr>
            <a:xfrm flipH="1">
              <a:off x="767408" y="1928648"/>
              <a:ext cx="2913802" cy="3960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19078" y="1419195"/>
              <a:ext cx="1096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РИТА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6249871" y="449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18142" y="2437323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18142" y="200551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99" y="380551"/>
            <a:ext cx="2057143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387536"/>
            <a:ext cx="1800000" cy="18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42" y="2688722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52" y="2437323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54" y="4676989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42" y="4676989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71" y="4676989"/>
            <a:ext cx="180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42" y="4676989"/>
            <a:ext cx="2256000" cy="1692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08" y="156576"/>
            <a:ext cx="6021555" cy="6120000"/>
          </a:xfrm>
          <a:prstGeom prst="rect">
            <a:avLst/>
          </a:prstGeom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42830" y="3213100"/>
            <a:ext cx="2238375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2024-07-09T20:54:04Z</dcterms:created>
  <dcterms:modified xsi:type="dcterms:W3CDTF">2024-12-06T12:28:05Z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A0AA60FFC92843EDBB13771F82F64213_12</vt:lpwstr>
  </property>
  <property fmtid="{D5CDD505-2E9C-101B-9397-08002B2CF9AE}" pid="3" name="KSOProductBuildVer">
    <vt:lpwstr>1033-12.2.0.17119</vt:lpwstr>
  </property>
</Properties>
</file>