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0059988" cy="5749925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11">
          <p15:clr>
            <a:srgbClr val="A4A3A4"/>
          </p15:clr>
        </p15:guide>
        <p15:guide id="2" pos="31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>
      <p:cViewPr>
        <p:scale>
          <a:sx n="66" d="100"/>
          <a:sy n="66" d="100"/>
        </p:scale>
        <p:origin x="2076" y="1104"/>
      </p:cViewPr>
      <p:guideLst>
        <p:guide orient="horz" pos="1811"/>
        <p:guide pos="31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FD3FA-E34A-4DCD-9560-7B3DC5D8FA51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43000"/>
            <a:ext cx="54006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75C0F-D27F-42D6-8EA9-D9DFF5EC86B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03311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D75C0F-D27F-42D6-8EA9-D9DFF5EC86B2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4541123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4499" y="1786204"/>
            <a:ext cx="8550990" cy="123250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8998" y="3258291"/>
            <a:ext cx="7041992" cy="14694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93491" y="230264"/>
            <a:ext cx="2263497" cy="490607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000" y="230264"/>
            <a:ext cx="6622825" cy="490607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670" y="3694860"/>
            <a:ext cx="8550990" cy="114199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4670" y="2437064"/>
            <a:ext cx="8550990" cy="125779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000" y="1341649"/>
            <a:ext cx="4443161" cy="37946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827" y="1341649"/>
            <a:ext cx="4443161" cy="37946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3000" y="1287079"/>
            <a:ext cx="4444908" cy="5363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000" y="1823472"/>
            <a:ext cx="4444908" cy="33128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10335" y="1287079"/>
            <a:ext cx="4446654" cy="5363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10335" y="1823472"/>
            <a:ext cx="4446654" cy="33128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000" y="228932"/>
            <a:ext cx="3309667" cy="9742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33176" y="228932"/>
            <a:ext cx="5623813" cy="49074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000" y="1203225"/>
            <a:ext cx="3309667" cy="393310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1828" y="4024947"/>
            <a:ext cx="6035993" cy="4751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1828" y="513766"/>
            <a:ext cx="6035993" cy="34499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1828" y="4500115"/>
            <a:ext cx="6035993" cy="6748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000" y="230264"/>
            <a:ext cx="9053989" cy="958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3000" y="1341649"/>
            <a:ext cx="9053989" cy="3794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2999" y="5329329"/>
            <a:ext cx="2347331" cy="306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37163" y="5329329"/>
            <a:ext cx="3185663" cy="306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09658" y="5329329"/>
            <a:ext cx="2347331" cy="306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"/>
            <a:ext cx="10058400" cy="57476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Прямокутник: округлені кути 5">
            <a:extLst>
              <a:ext uri="{FF2B5EF4-FFF2-40B4-BE49-F238E27FC236}">
                <a16:creationId xmlns:a16="http://schemas.microsoft.com/office/drawing/2014/main" id="{FA3A3180-381E-9EB2-79DB-60D8F0D11631}"/>
              </a:ext>
            </a:extLst>
          </p:cNvPr>
          <p:cNvSpPr/>
          <p:nvPr/>
        </p:nvSpPr>
        <p:spPr>
          <a:xfrm>
            <a:off x="2399065" y="1137509"/>
            <a:ext cx="4193915" cy="380082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" name="Рисунок 3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5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97746" y="10027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86053" y="282754"/>
            <a:ext cx="4135749" cy="720000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Ф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ВУ ЛОВИМО МИ СОВУ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106" y="1847752"/>
            <a:ext cx="2520000" cy="252000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12" name="Рисунок 11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442" y="2037862"/>
            <a:ext cx="1491961" cy="1500174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2592612" y="282754"/>
            <a:ext cx="4135749" cy="720000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Ф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Е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Е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ФЕ СИДИМО МИ У КАФЕ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7088" y="4668337"/>
            <a:ext cx="1080000" cy="108000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2599171" y="285713"/>
            <a:ext cx="4135749" cy="720000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ФИ - ВИ - ФИ МОЇ ЖИРАФИ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617517" y="263903"/>
            <a:ext cx="4135749" cy="720000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ВА - ФА - ВА ВЕЛИКА КОРОВА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05730" y="265994"/>
            <a:ext cx="4135749" cy="720000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ВО - ФО - ВО ВИЄ ВОВК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74266" y="274296"/>
            <a:ext cx="4135749" cy="720000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ФА - ВА - ФА ОСЬ ДРОВА ТА ТРАВА</a:t>
            </a: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2125C848-7BAA-BB50-313F-28CC5D49D974}"/>
              </a:ext>
            </a:extLst>
          </p:cNvPr>
          <p:cNvGrpSpPr/>
          <p:nvPr/>
        </p:nvGrpSpPr>
        <p:grpSpPr>
          <a:xfrm>
            <a:off x="2634088" y="1796315"/>
            <a:ext cx="3980082" cy="2483207"/>
            <a:chOff x="-3462130" y="7391850"/>
            <a:chExt cx="12354981" cy="7708378"/>
          </a:xfrm>
        </p:grpSpPr>
        <p:pic>
          <p:nvPicPr>
            <p:cNvPr id="35" name="Рисунок 34" descr="Изображение выглядит как мебель, стул&#10;&#10;Автоматически созданное описание">
              <a:extLst>
                <a:ext uri="{FF2B5EF4-FFF2-40B4-BE49-F238E27FC236}">
                  <a16:creationId xmlns:a16="http://schemas.microsoft.com/office/drawing/2014/main" id="{9A41A3F6-9C0E-95FC-588F-312DD5FC085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8569" y="8577237"/>
              <a:ext cx="3796137" cy="4270654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мебель, стул&#10;&#10;Автоматически созданное описание">
              <a:extLst>
                <a:ext uri="{FF2B5EF4-FFF2-40B4-BE49-F238E27FC236}">
                  <a16:creationId xmlns:a16="http://schemas.microsoft.com/office/drawing/2014/main" id="{B0F0B36E-E474-588B-D2E6-E1A69795E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913985" y="9987763"/>
              <a:ext cx="3796137" cy="4270654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мультфильм, Анимация, графическая вставка, статуэ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33E6D718-C632-D720-70C5-CB9538FCC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2926" y="7391850"/>
              <a:ext cx="5749925" cy="5749925"/>
            </a:xfrm>
            <a:prstGeom prst="rect">
              <a:avLst/>
            </a:prstGeom>
          </p:spPr>
        </p:pic>
        <p:pic>
          <p:nvPicPr>
            <p:cNvPr id="31" name="Рисунок 30" descr="Изображение выглядит как мебель, стол, дизайн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2B47721F-A8B8-2449-8ADA-6825F538E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211" y="10224038"/>
              <a:ext cx="6501587" cy="4876190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контейнер, стекло, Сосуды для напитков, Прозрачный материал&#10;&#10;Автоматически созданное описание">
              <a:extLst>
                <a:ext uri="{FF2B5EF4-FFF2-40B4-BE49-F238E27FC236}">
                  <a16:creationId xmlns:a16="http://schemas.microsoft.com/office/drawing/2014/main" id="{E0F41166-4FFC-FFDB-6874-FB75260773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9065" y="10569821"/>
              <a:ext cx="1412917" cy="1412917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контейнер, стекло, Сосуды для напитков, Прозрачный материал&#10;&#10;Автоматически созданное описание">
              <a:extLst>
                <a:ext uri="{FF2B5EF4-FFF2-40B4-BE49-F238E27FC236}">
                  <a16:creationId xmlns:a16="http://schemas.microsoft.com/office/drawing/2014/main" id="{F480262C-C680-CFDD-6CA8-C1216A1DE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4935" y="9560353"/>
              <a:ext cx="1412917" cy="1412917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53A9A7B6-3B0E-32E6-8A7F-90373744C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462130" y="8918935"/>
              <a:ext cx="5749925" cy="5749925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еда, миска, суп, овощи&#10;&#10;Автоматически созданное описание">
              <a:extLst>
                <a:ext uri="{FF2B5EF4-FFF2-40B4-BE49-F238E27FC236}">
                  <a16:creationId xmlns:a16="http://schemas.microsoft.com/office/drawing/2014/main" id="{AEAC2D4A-E5D2-44B7-E20C-7BFE813A5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90" y="10303150"/>
              <a:ext cx="1629420" cy="1629420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еда, миска, суп, овощи&#10;&#10;Автоматически созданное описание">
              <a:extLst>
                <a:ext uri="{FF2B5EF4-FFF2-40B4-BE49-F238E27FC236}">
                  <a16:creationId xmlns:a16="http://schemas.microsoft.com/office/drawing/2014/main" id="{35284780-8721-6443-B384-CBAC194EF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8488" y="9667541"/>
              <a:ext cx="1629420" cy="1629420"/>
            </a:xfrm>
            <a:prstGeom prst="rect">
              <a:avLst/>
            </a:prstGeom>
          </p:spPr>
        </p:pic>
      </p:grpSp>
      <p:pic>
        <p:nvPicPr>
          <p:cNvPr id="6" name="Рисунок 5"/>
          <p:cNvPicPr preferRelativeResize="0"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26" y="2396591"/>
            <a:ext cx="2160000" cy="180000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17" name="Рисунок 16"/>
          <p:cNvPicPr preferRelativeResize="0"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714" y="2049241"/>
            <a:ext cx="1860930" cy="2108245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8" name="Рисунок 7"/>
          <p:cNvPicPr preferRelativeResize="0">
            <a:picLocks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585" y="2138109"/>
            <a:ext cx="2171678" cy="2108245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20" name="Рисунок 19"/>
          <p:cNvPicPr preferRelativeResize="0">
            <a:picLocks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896" y="2036630"/>
            <a:ext cx="1955667" cy="1920232"/>
          </a:xfrm>
          <a:prstGeom prst="rect">
            <a:avLst/>
          </a:prstGeom>
        </p:spPr>
      </p:pic>
      <p:pic>
        <p:nvPicPr>
          <p:cNvPr id="23" name="Рисунок 22"/>
          <p:cNvPicPr preferRelativeResize="0">
            <a:picLocks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061" y="2249846"/>
            <a:ext cx="1736037" cy="1715105"/>
          </a:xfrm>
          <a:prstGeom prst="rect">
            <a:avLst/>
          </a:prstGeom>
        </p:spPr>
      </p:pic>
      <p:pic>
        <p:nvPicPr>
          <p:cNvPr id="24" name="Рисунок 23"/>
          <p:cNvPicPr preferRelativeResize="0">
            <a:picLocks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779" y="2502304"/>
            <a:ext cx="1417255" cy="1296657"/>
          </a:xfrm>
          <a:prstGeom prst="rect">
            <a:avLst/>
          </a:prstGeom>
        </p:spPr>
      </p:pic>
      <p:pic>
        <p:nvPicPr>
          <p:cNvPr id="5" name="Рисунок 4"/>
          <p:cNvPicPr preferRelativeResize="0">
            <a:picLocks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253" y="1857803"/>
            <a:ext cx="2810452" cy="2466674"/>
          </a:xfrm>
          <a:prstGeom prst="rect">
            <a:avLst/>
          </a:prstGeom>
        </p:spPr>
      </p:pic>
      <p:pic>
        <p:nvPicPr>
          <p:cNvPr id="150" name="Picture 149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728361" y="2674156"/>
            <a:ext cx="28765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21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  <p:bldP spid="13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2" grpId="0" animBg="1"/>
      <p:bldP spid="2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E0EF987-A058-4CDF-984B-3BF7594882DD}"/>
</file>

<file path=customXml/itemProps2.xml><?xml version="1.0" encoding="utf-8"?>
<ds:datastoreItem xmlns:ds="http://schemas.openxmlformats.org/officeDocument/2006/customXml" ds:itemID="{630EAE60-1DAB-41E2-B832-A7D1BAF6AAF1}"/>
</file>

<file path=customXml/itemProps3.xml><?xml version="1.0" encoding="utf-8"?>
<ds:datastoreItem xmlns:ds="http://schemas.openxmlformats.org/officeDocument/2006/customXml" ds:itemID="{BDF95E1D-CA60-49E9-96A8-217D33365015}"/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52</Words>
  <Application>Microsoft Office PowerPoint</Application>
  <PresentationFormat>Произвольный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jeni</dc:creator>
  <cp:lastModifiedBy>Администратор</cp:lastModifiedBy>
  <cp:revision>10</cp:revision>
  <dcterms:created xsi:type="dcterms:W3CDTF">2024-11-21T13:16:00Z</dcterms:created>
  <dcterms:modified xsi:type="dcterms:W3CDTF">2024-12-26T20:32:43Z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