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6D00B5-AF9E-485C-B5E4-5A1593C44E93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71386E-AB69-49BE-8D38-54699A1C647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Зображення, що містить хмара, картина, дерево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84" y="0"/>
            <a:ext cx="12192000" cy="6858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700065" y="79440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/>
          <p:cNvSpPr/>
          <p:nvPr/>
        </p:nvSpPr>
        <p:spPr>
          <a:xfrm>
            <a:off x="8191206" y="135433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Овал 4"/>
          <p:cNvSpPr/>
          <p:nvPr/>
        </p:nvSpPr>
        <p:spPr>
          <a:xfrm>
            <a:off x="6626666" y="150449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Овал 3"/>
          <p:cNvSpPr/>
          <p:nvPr/>
        </p:nvSpPr>
        <p:spPr>
          <a:xfrm>
            <a:off x="5117807" y="135433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Овал 2"/>
          <p:cNvSpPr/>
          <p:nvPr/>
        </p:nvSpPr>
        <p:spPr>
          <a:xfrm>
            <a:off x="3553267" y="150449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Овал 29"/>
          <p:cNvSpPr/>
          <p:nvPr/>
        </p:nvSpPr>
        <p:spPr>
          <a:xfrm>
            <a:off x="2032788" y="135433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Овал 1"/>
          <p:cNvSpPr/>
          <p:nvPr/>
        </p:nvSpPr>
        <p:spPr>
          <a:xfrm>
            <a:off x="412442" y="126402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Рисунок 6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01" y="-77961"/>
            <a:ext cx="990313" cy="9208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487">
            <a:off x="2026378" y="2092721"/>
            <a:ext cx="5184058" cy="5184058"/>
          </a:xfrm>
          <a:prstGeom prst="rect">
            <a:avLst/>
          </a:prstGeom>
        </p:spPr>
      </p:pic>
      <p:pic>
        <p:nvPicPr>
          <p:cNvPr id="19" name="Рисунок 18" descr="Зображення, що містить одежа, пальто, капелюх, мультфільм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5" r="25677"/>
          <a:stretch>
            <a:fillRect/>
          </a:stretch>
        </p:blipFill>
        <p:spPr>
          <a:xfrm>
            <a:off x="1638907" y="3105780"/>
            <a:ext cx="1809139" cy="3680196"/>
          </a:xfrm>
          <a:prstGeom prst="rect">
            <a:avLst/>
          </a:prstGeom>
        </p:spPr>
      </p:pic>
      <p:pic>
        <p:nvPicPr>
          <p:cNvPr id="33" name="Рисунок 32" descr="Зображення, що містить броня, емблема, символ, щит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23" y="4678490"/>
            <a:ext cx="1824160" cy="1824160"/>
          </a:xfrm>
          <a:prstGeom prst="rect">
            <a:avLst/>
          </a:prstGeom>
        </p:spPr>
      </p:pic>
      <p:pic>
        <p:nvPicPr>
          <p:cNvPr id="42" name="Рисунок 41" descr="Зображення, що містить Натуральна їжа, овоч, продукт, солодкий перець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51" y="4432790"/>
            <a:ext cx="2220904" cy="2220904"/>
          </a:xfrm>
          <a:prstGeom prst="rect">
            <a:avLst/>
          </a:prstGeom>
        </p:spPr>
      </p:pic>
      <p:pic>
        <p:nvPicPr>
          <p:cNvPr id="9" name="Рисунок 8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206563" y="5957822"/>
            <a:ext cx="472937" cy="828154"/>
          </a:xfrm>
          <a:prstGeom prst="rect">
            <a:avLst/>
          </a:prstGeom>
        </p:spPr>
      </p:pic>
      <p:pic>
        <p:nvPicPr>
          <p:cNvPr id="13" name="Рисунок 1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7437014" y="3233536"/>
            <a:ext cx="1083618" cy="1897510"/>
          </a:xfrm>
          <a:prstGeom prst="rect">
            <a:avLst/>
          </a:prstGeom>
        </p:spPr>
      </p:pic>
      <p:pic>
        <p:nvPicPr>
          <p:cNvPr id="18" name="Рисунок 17" descr="Зображення, що містить собака, мультфільм, ссавець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69" y="4588162"/>
            <a:ext cx="1947814" cy="1947814"/>
          </a:xfrm>
          <a:prstGeom prst="rect">
            <a:avLst/>
          </a:prstGeom>
        </p:spPr>
      </p:pic>
      <p:pic>
        <p:nvPicPr>
          <p:cNvPr id="38" name="Рисунок 3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00" y="4746520"/>
            <a:ext cx="2220904" cy="2220904"/>
          </a:xfrm>
          <a:prstGeom prst="rect">
            <a:avLst/>
          </a:prstGeom>
        </p:spPr>
      </p:pic>
      <p:pic>
        <p:nvPicPr>
          <p:cNvPr id="44" name="Рисунок 43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68" y="4877455"/>
            <a:ext cx="2120591" cy="1760674"/>
          </a:xfrm>
          <a:prstGeom prst="rect">
            <a:avLst/>
          </a:prstGeom>
        </p:spPr>
      </p:pic>
      <p:pic>
        <p:nvPicPr>
          <p:cNvPr id="35" name="Рисунок 34" descr="Зображення, що містить сукня, ескіз, мультфільм, Дизайн костюма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74" y="4392067"/>
            <a:ext cx="2552578" cy="2330500"/>
          </a:xfrm>
          <a:prstGeom prst="rect">
            <a:avLst/>
          </a:prstGeom>
        </p:spPr>
      </p:pic>
      <p:pic>
        <p:nvPicPr>
          <p:cNvPr id="40" name="Рисунок 39" descr="Зображення, що містить земноводні, мультфільм, Жаб’ячі, жаба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35" y="4506349"/>
            <a:ext cx="2275168" cy="2168441"/>
          </a:xfrm>
          <a:prstGeom prst="rect">
            <a:avLst/>
          </a:prstGeom>
        </p:spPr>
      </p:pic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84565" y="3233420"/>
            <a:ext cx="36099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31 -0.0007 L -0.07331 0.00092 C -0.07097 -0.00116 -0.04258 -0.00649 -0.03607 -0.00834 C -0.03151 -0.00973 -0.02891 -0.01181 -0.02448 -0.01343 C -0.01888 -0.01528 -0.01315 -0.0176 -0.00769 -0.01968 C -0.00092 -0.02292 0.00625 -0.02709 0.01341 -0.02894 C 0.01875 -0.03079 0.02526 -0.03195 0.03007 -0.03403 C 0.03958 -0.03774 0.04492 -0.04121 0.05247 -0.04537 C 0.05338 -0.04653 0.05638 -0.04838 0.05638 -0.05047 C 0.05182 -0.11135 0.0431 -0.17917 0.03281 -0.24028 C 0.0289 -0.26829 0.02317 -0.29584 0.01731 -0.32338 C 0.01224 -0.34445 0.00599 -0.36528 0.00026 -0.38588 C -0.00209 -0.39445 -0.00365 -0.40301 -0.00769 -0.41065 C -0.0155 -0.42361 -0.04076 -0.45348 -0.06042 -0.46551 C -0.07683 -0.475 -0.09714 -0.48287 -0.11498 -0.49283 C -0.12774 -0.49908 -0.13815 -0.50695 -0.15065 -0.51343 C -0.15664 -0.51644 -0.16172 -0.51829 -0.16732 -0.52199 C -0.17188 -0.52431 -0.17592 -0.52778 -0.18021 -0.53125 C -0.18555 -0.53403 -0.19206 -0.53635 -0.1974 -0.53912 C -0.20222 -0.54213 -0.20612 -0.54607 -0.21081 -0.54885 C -0.21615 -0.55139 -0.22175 -0.55486 -0.22696 -0.5588 C -0.23164 -0.56181 -0.23347 -0.56551 -0.23829 -0.56806 C -0.24063 -0.57014 -0.25352 -0.575 -0.25795 -0.57616 C -0.25938 -0.57778 -0.26029 -0.5794 -0.26211 -0.58079 C -0.26589 -0.58287 -0.27045 -0.58357 -0.27097 -0.58611 C -0.27513 -0.59445 -0.27513 -0.60324 -0.27644 -0.61158 C -0.27943 -0.62176 -0.28047 -0.63172 -0.2823 -0.6426 C -0.28347 -0.64746 -0.28347 -0.65417 -0.28477 -0.65996 C -0.28581 -0.66551 -0.28855 -0.67153 -0.29037 -0.67732 C -0.29154 -0.68195 -0.29206 -0.68727 -0.29271 -0.69213 C -0.29401 -0.69561 -0.2948 -0.69908 -0.29571 -0.70324 C -0.29662 -0.70649 -0.29597 -0.70996 -0.2987 -0.71274 C -0.30013 -0.71436 -0.30404 -0.71459 -0.30704 -0.71459 C -0.31563 -0.7088 -0.32631 -0.70139 -0.33464 -0.69375 C -0.3362 -0.69167 -0.33555 -0.6875 -0.33985 -0.68727 C -0.3431 -0.68681 -0.34323 -0.68982 -0.34323 -0.69213 L -0.34323 -0.6919 " pathEditMode="relative" rAng="0" ptsTypes="AAAAAAAAAAAAAAAAAAAAAAAAAAAAAAAAA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-3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08 -0.00069 L -0.25808 -0.00046 C -0.21355 0.00255 -0.16745 0.00926 -0.12175 0.00926 C -0.01771 0.00741 0.09687 -0.01528 0.19531 -0.04329 C 0.2944 -0.07129 0.34557 -0.08935 0.42096 -0.15092 C 0.43112 -0.15926 0.43971 -0.17129 0.44895 -0.18217 C 0.45768 -0.21852 0.46263 -0.22477 0.45976 -0.26273 C 0.45859 -0.28935 0.44349 -0.32153 0.4306 -0.34097 C 0.41471 -0.36435 0.39856 -0.38981 0.37591 -0.40787 C 0.35052 -0.42824 0.3207 -0.4412 0.29088 -0.45116 C 0.19856 -0.48518 0.13554 -0.48287 0.03724 -0.48773 C 0.00481 -0.48935 -0.02826 -0.48935 -0.06068 -0.49028 L -0.12175 -0.49444 C -0.12904 -0.49537 -0.13607 -0.49537 -0.14362 -0.49699 C -0.1474 -0.49815 -0.15092 -0.50092 -0.15482 -0.50254 C -0.16381 -0.51643 -0.16888 -0.52129 -0.16993 -0.53981 C -0.17097 -0.55 -0.1681 -0.55995 -0.16745 -0.57037 C -0.17006 -0.61875 -0.1681 -0.60023 -0.17123 -0.62662 C -0.17162 -0.64352 -0.17162 -0.66157 -0.17253 -0.6787 C -0.17253 -0.68125 -0.17266 -0.68449 -0.17409 -0.68727 C -0.17448 -0.68889 -0.17565 -0.68981 -0.17644 -0.69143 C -0.18516 -0.66574 -0.17565 -0.69166 -0.18386 -0.67338 C -0.18464 -0.67222 -0.18386 -0.66991 -0.18516 -0.66944 C -0.18633 -0.66898 -0.18633 -0.67106 -0.18698 -0.67222 L -0.18698 -0.67176 C -0.19102 -0.67754 -0.19519 -0.68403 -0.19948 -0.68981 C -0.20092 -0.69143 -0.20196 -0.69236 -0.203 -0.69398 C -0.20834 -0.69768 -0.20808 -0.6956 -0.20808 -0.69768 L -0.20808 -0.69745 " pathEditMode="relative" rAng="0" ptsTypes="AAAAAAAAAAAAAAAAAAAAAAAAAAAAA"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24" y="-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2.08333E-6 0.00023 C -0.00117 0.00255 -0.00235 0.00556 -0.00339 0.00741 C -0.00925 0.01944 -0.0099 0.0088 -0.01875 0.00139 C -0.02057 -0.00324 -0.02227 -0.00718 -0.02409 -0.01204 C -0.02761 -0.02338 -0.03321 -0.04306 -0.03633 -0.05764 C -0.04024 -0.07569 -0.04466 -0.09306 -0.04805 -0.11505 C -0.05 -0.12801 -0.05352 -0.14653 -0.05521 -0.16482 C -0.0556 -0.17153 -0.05625 -0.1787 -0.05664 -0.18611 C -0.05599 -0.21574 -0.05651 -0.23542 -0.05443 -0.25995 C -0.05378 -0.26782 -0.053 -0.27407 -0.05248 -0.28102 C -0.05091 -0.29792 -0.05039 -0.31157 -0.04857 -0.32685 C -0.04805 -0.32963 -0.04753 -0.33171 -0.04714 -0.33403 C -0.04675 -0.33611 -0.0461 -0.3375 -0.04557 -0.33866 C -0.04479 -0.34005 -0.04401 -0.34051 -0.04323 -0.34144 C -0.04167 -0.34005 -0.04024 -0.3412 -0.03906 -0.33704 C -0.03034 -0.30857 -0.03047 -0.30648 -0.02604 -0.27083 C -0.02578 -0.26227 -0.025 -0.25324 -0.025 -0.24491 C -0.025 -0.21019 -0.02969 -0.19815 -0.03425 -0.1831 C -0.04297 -0.15671 -0.04557 -0.16181 -0.0543 -0.16019 C -0.05729 -0.16574 -0.06029 -0.17014 -0.06315 -0.17662 C -0.06615 -0.18426 -0.06875 -0.19329 -0.07162 -0.20301 C -0.078 -0.22315 -0.08047 -0.23287 -0.08542 -0.27083 C -0.08815 -0.29306 -0.09024 -0.31782 -0.09284 -0.34144 C -0.09362 -0.35764 -0.09453 -0.37245 -0.09518 -0.38819 C -0.09544 -0.39607 -0.09584 -0.4037 -0.09597 -0.41134 C -0.09753 -0.4831 -0.0974 -0.48333 -0.09831 -0.55046 C -0.09831 -0.55509 -0.09831 -0.55972 -0.09818 -0.56366 C -0.09805 -0.56713 -0.09766 -0.57083 -0.09753 -0.57454 C -0.09636 -0.59144 -0.09727 -0.58287 -0.09557 -0.6 C -0.09518 -0.60417 -0.09492 -0.6088 -0.09453 -0.61204 C -0.09401 -0.61458 -0.09349 -0.61597 -0.09297 -0.61875 C -0.08802 -0.6412 -0.09479 -0.61181 -0.09089 -0.62778 C -0.0905 -0.62917 -0.09024 -0.63079 -0.08985 -0.63194 C -0.08932 -0.63426 -0.08841 -0.63495 -0.08789 -0.63773 C -0.0875 -0.63912 -0.08737 -0.6412 -0.08711 -0.64213 C -0.08607 -0.64491 -0.08568 -0.6456 -0.08477 -0.64722 C -0.08425 -0.65 -0.08386 -0.65185 -0.08321 -0.65648 C -0.08294 -0.65764 -0.08294 -0.65926 -0.08294 -0.66088 C -0.08281 -0.66389 -0.08281 -0.6669 -0.08268 -0.66991 C -0.08268 -0.67083 -0.08268 -0.67292 -0.08229 -0.67384 C -0.08203 -0.67639 -0.08177 -0.67824 -0.08138 -0.68009 C -0.08073 -0.72477 -0.08138 -0.70185 -0.08073 -0.68611 C -0.0806 -0.68542 -0.0806 -0.68727 -0.08047 -0.68796 L -0.08047 -0.6875 " pathEditMode="relative" rAng="0" ptsTypes="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7 L 1.66667E-6 -0.00047 C 0.00039 0.00879 0.00117 0.02754 0.00195 0.03009 C 0.0026 0.03287 0.00312 0.03101 0.00377 0.03287 C 0.00625 0.02962 0.00872 0.02962 0.0112 0.02407 C 0.01393 0.01828 0.02031 -0.01482 0.02252 -0.02848 C 0.02435 -0.03982 0.02604 -0.05533 0.02773 -0.06875 C 0.02903 -0.09213 0.0306 -0.11135 0.03164 -0.13936 C 0.03398 -0.19954 0.03346 -0.26644 0.03359 -0.33982 C 0.03333 -0.38079 0.03294 -0.42246 0.03242 -0.46274 C 0.03151 -0.51413 0.03021 -0.55255 0.02877 -0.5963 C 0.02864 -0.60463 0.02786 -0.62709 0.02721 -0.62801 C 0.02552 -0.63264 0.0237 -0.62917 0.022 -0.62987 C 0.0207 -0.62223 0.01914 -0.62061 0.01784 -0.60602 C 0.01575 -0.58241 0.01419 -0.53357 0.0125 -0.49468 C 0.01237 -0.45695 0.01185 -0.42639 0.01302 -0.38588 C 0.01445 -0.32616 0.01823 -0.29399 0.02096 -0.28079 C 0.02226 -0.27362 0.0237 -0.27825 0.02513 -0.27709 C 0.02682 -0.28357 0.03203 -0.3051 0.03398 -0.31968 C 0.0362 -0.3375 0.03802 -0.36227 0.0401 -0.39167 C 0.04114 -0.40764 0.04219 -0.42362 0.04323 -0.44005 C 0.04414 -0.45695 0.04531 -0.47223 0.04609 -0.49329 C 0.04726 -0.522 0.04818 -0.54468 0.04883 -0.58172 C 0.04935 -0.60186 0.04974 -0.62292 0.05026 -0.64237 C 0.05039 -0.6544 0.05078 -0.66713 0.05104 -0.67894 L 0.05143 -0.69075 C 0.05143 -0.69838 0.05143 -0.70718 0.0513 -0.71528 C 0.0513 -0.72848 0.05104 -0.72038 0.0513 -0.73936 C 0.05143 -0.74121 0.05169 -0.7419 0.05169 -0.74213 L 0.05169 -0.74213 L 0.05169 -0.74213 " pathEditMode="relative" rAng="0" ptsTypes="AAAAAAAAAAAAAAAAAAAAAAAAAAAAAAA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116 L -1.25E-6 0.00046 C 0.04375 -0.03241 0.09766 0.02593 0.13386 -0.09629 C 0.25052 -0.49606 0.20104 -0.65509 0.15026 -0.58796 C 0.14453 -0.58032 0.16237 -0.59236 0.16849 -0.59398 C 0.16849 -0.63194 0.1681 -0.66944 0.16901 -0.70694 C 0.16901 -0.71944 0.17175 -0.7419 0.17175 -0.74166 L 0.17175 -0.7419 L 0.17318 -0.73495 L 0.17318 -0.73912 " pathEditMode="relative" rAng="0" ptsTypes="AAAAAAAAAA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3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7 L -1.25E-6 3.33333E-6 C 0.00586 -0.00371 0.00625 -0.00278 0.01133 -0.00672 C 0.01211 -0.00695 0.01224 -0.00741 0.0125 -0.00764 C 0.01641 -0.02037 0.01485 -0.0169 0.01771 -0.02176 C 0.01888 -0.02547 0.02005 -0.02755 0.02123 -0.03195 C 0.02487 -0.05278 0.02292 -0.04283 0.02721 -0.0632 C 0.02917 -0.07477 0.0319 -0.08473 0.03373 -0.09584 C 0.03542 -0.10695 0.03724 -0.11875 0.03919 -0.12848 C 0.04688 -0.16551 0.05547 -0.19491 0.06693 -0.22084 C 0.078 -0.24584 0.09115 -0.25741 0.1043 -0.26436 C 0.10456 -0.26436 0.14297 -0.27801 0.14844 -0.27917 C 0.15495 -0.28033 0.16159 -0.27986 0.16849 -0.28033 C 0.17513 -0.28148 0.18203 -0.28056 0.18828 -0.28473 C 0.20156 -0.29167 0.21784 -0.31366 0.22995 -0.32801 C 0.23659 -0.34561 0.24427 -0.36042 0.24987 -0.38102 C 0.26393 -0.4338 0.27409 -0.49213 0.28425 -0.55324 C 0.28464 -0.55695 0.28529 -0.56158 0.28555 -0.56528 C 0.28646 -0.57709 0.2862 -0.58912 0.28763 -0.59954 C 0.28789 -0.60348 0.28932 -0.6044 0.29024 -0.60741 C 0.29154 -0.61273 0.29245 -0.61829 0.29362 -0.62385 C 0.29414 -0.63102 0.29505 -0.63843 0.29544 -0.64561 C 0.29636 -0.65602 0.29792 -0.67686 0.29792 -0.67662 C 0.29818 -0.68148 0.29844 -0.68565 0.29844 -0.69074 C 0.2987 -0.69375 0.29883 -0.69746 0.29883 -0.70116 C 0.29883 -0.70371 0.29844 -0.70579 0.29792 -0.70695 C 0.29792 -0.70648 0.29727 -0.69699 0.29727 -0.69584 C 0.29727 -0.69375 0.29779 -0.69213 0.29792 -0.69074 C 0.29961 -0.69352 0.29961 -0.69121 0.29961 -0.69584 L 0.29961 -0.69561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4" y="-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047 L -3.125E-6 -0.00023 C 0.02526 0.00416 0.01849 0.0044 0.05586 -0.00185 C 0.07487 -0.00509 0.10222 -0.01482 0.11979 -0.02732 C 0.15039 -0.04931 0.1806 -0.075 0.21016 -0.10185 C 0.24844 -0.13704 0.28894 -0.17963 0.32396 -0.23588 C 0.34558 -0.27107 0.34193 -0.27408 0.35677 -0.31505 C 0.36263 -0.33056 0.37006 -0.34468 0.37552 -0.36204 C 0.38125 -0.37986 0.38477 -0.40209 0.38985 -0.42084 C 0.39089 -0.42639 0.39271 -0.43125 0.39414 -0.43565 C 0.39766 -0.44769 0.39818 -0.45463 0.40052 -0.46991 C 0.40104 -0.47685 0.40144 -0.48264 0.40248 -0.49005 C 0.40378 -0.50232 0.40638 -0.52871 0.40638 -0.52824 C 0.40664 -0.53264 0.40664 -0.53704 0.40677 -0.54144 C 0.4069 -0.54537 0.40769 -0.55 0.40782 -0.5544 C 0.40834 -0.5919 0.40821 -0.63009 0.40886 -0.66759 C 0.40886 -0.67037 0.40925 -0.67269 0.40977 -0.675 C 0.41146 -0.68148 0.41758 -0.69537 0.41836 -0.69815 L 0.4211 -0.70463 C 0.42162 -0.70672 0.42266 -0.70857 0.42318 -0.71065 L 0.42539 -0.71945 C 0.42591 -0.72269 0.42618 -0.72639 0.42657 -0.7294 C 0.42683 -0.73172 0.42683 -0.73519 0.42696 -0.73773 C 0.42735 -0.74028 0.42787 -0.74259 0.42826 -0.74375 C 0.4293 -0.73195 0.4293 -0.74121 0.4293 -0.71783 L 0.4293 -0.71759 " pathEditMode="relative" rAng="0" ptsTypes="AAAAAAAAAAAAAAAAAAAAAAAAAA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3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5" grpId="0" animBg="1"/>
      <p:bldP spid="4" grpId="0" animBg="1"/>
      <p:bldP spid="3" grpId="0" animBg="1"/>
      <p:bldP spid="30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8</cp:revision>
  <dcterms:created xsi:type="dcterms:W3CDTF">2024-05-13T18:17:00Z</dcterms:created>
  <dcterms:modified xsi:type="dcterms:W3CDTF">2024-07-12T06:41:25Z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93475B12B1AE430A9D8F6E466369EB99_12</vt:lpwstr>
  </property>
  <property fmtid="{D5CDD505-2E9C-101B-9397-08002B2CF9AE}" pid="3" name="KSOProductBuildVer">
    <vt:lpwstr>1033-12.2.0.17153</vt:lpwstr>
  </property>
</Properties>
</file>