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370" y="3323446"/>
            <a:ext cx="1819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