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0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61" name="Picture 206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45" y="300101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2024-04-24T07:41:00Z</dcterms:created>
  <dcterms:modified xsi:type="dcterms:W3CDTF">2024-11-08T14:16:27Z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