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513">
            <a:off x="2388425" y="2148064"/>
            <a:ext cx="849503" cy="85531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25" y="2073975"/>
            <a:ext cx="869970" cy="8699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30670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2024-12-08T11:19:16Z</dcterms:created>
  <dcterms:modified xsi:type="dcterms:W3CDTF">2024-12-09T07:32:41Z</dcterms:modified>
</cp:coreProperties>
</file>