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10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1E8E-713E-4A9B-93C9-13141FE68436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747BF-942A-4AE1-B2E1-C861330970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747BF-942A-4AE1-B2E1-C8613309704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05706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52A90-D53B-4B66-B877-819C78943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09AADCB-952A-4B56-816C-957A40B75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12D088-98DD-4DA5-A697-7C9C4A54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03B783-BF7A-452C-BDD3-A36A4F40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492389-41F1-4229-ADB5-1C5EB7E4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696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D28A6-A5F8-44B2-B74C-AAF390A7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E10ED76-4BF9-49B1-BBFC-792E135A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EF42BB-D770-4D82-B6CE-A9A7DCB4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1BE75D-EC4B-4383-8EA1-EC5AACC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3C226D-717F-4B0C-8004-F77CA324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25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E723C5-50DB-4F79-9384-1BE3AAC6E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CD8524-2023-4FD0-80DE-CBB28F49E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792DCE-61C7-470F-898D-8763B5FC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4EBDC2-8AF1-459B-91DF-5BEC46C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1B3B8A-C38D-45F2-A909-33FFD363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58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717AA-8301-438B-BEBC-00C01B1E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4B7E9A-B10D-46E0-94C0-A6D4A33A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D598E5-E684-44BF-8D50-124262C1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8DF971-D315-496B-AFD4-6813EAE9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B48A6E-1C86-4075-BEC2-122B13F5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10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3BD3E-8D22-43DE-8A30-5C9F4A06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D6B24D-51CE-468A-A187-9CA101D9A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8DCB4-AD7A-4A50-86FB-DA91B486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9B8AA2-0332-4347-A4DF-AB989BBD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E3A54C-7C82-4638-B9A3-0BD55644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75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A0117-127E-4887-A3B7-E644FBB9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0F2FCC-5D3D-4C76-B557-11678BF6B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DF7CBCE-E5C4-4533-9933-57AD23C7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4AB407-7E3C-4F9A-925F-6B01FED3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D12341-4765-492F-95BA-9D1407A0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F809DC-37EA-44CD-B6DA-023703F1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2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4F99D-F451-4EC3-B210-E496898A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BCDA3E-EF32-4505-B5AE-7AEE65C0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CC161C-358A-4485-9846-E9528DD1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A1E4222-E914-4DD7-93CC-35936ED82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6634F9B-8D19-4C6B-9017-98A9CE8DD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1CFE490-CC78-4226-9920-3D9E7F72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A8BD5EE-B8AB-4882-B916-B06A0FF4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418ADD-E27A-4D37-95F5-4308196E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13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BB49B-A553-4D91-B6A3-00820107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83BE70-74E2-485E-B43A-4F2B534F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3D75D5-3D1C-4FC6-9F27-5977E1F0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ADAE89-ED03-4F50-893F-A86916C2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5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E7796DB-7241-490E-BA6F-2251C1BA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6D908C-B69F-4233-AC96-05575B55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738F2F9-755C-475A-9635-586B9B3A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8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6FE-2AA0-4D53-B95F-92BB4BC6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59ACC1-73F2-4F83-B45C-DD77D0E4B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B51269-A100-4D58-80E4-037CDE8BA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AC61DC-20A0-4F80-B9E7-5D340E28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B711AA-B641-4FF1-925E-5C035E11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E71DC7-E326-43BB-BD9F-B517057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68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8596C-DD41-4113-AA60-1BE6F1FE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E9B19FF-9954-468B-85C3-D040F49D8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1E84BF-29F6-42AB-8923-B59068A5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4B7034-AC6C-4BCE-BBAE-D199F759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B925BE-BB51-42A6-B426-50F9DBE2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ED56C58-A596-4D2C-B0B8-F4A2057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97225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F241DC2-4223-4B97-9FBF-E1B8EDB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7BE14F-87BF-4A44-B3D8-B065F26F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EB4B8D-74E2-4A39-859C-668C58DC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CB3767-8A66-4F4F-B67C-6EC6DFEA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B80445-28BA-43FE-AFEC-B74D70F9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74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4598A-453B-42D8-ABA1-3F0B4C35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" y="-668"/>
            <a:ext cx="12189023" cy="6858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E4C81E-A036-4193-A375-53F748129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3332">
            <a:off x="117223" y="2418840"/>
            <a:ext cx="4948445" cy="4738949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0DA3B52-D997-49A6-BCB3-3B12A8E2DEA0}"/>
              </a:ext>
            </a:extLst>
          </p:cNvPr>
          <p:cNvGrpSpPr/>
          <p:nvPr/>
        </p:nvGrpSpPr>
        <p:grpSpPr>
          <a:xfrm>
            <a:off x="8611612" y="1918595"/>
            <a:ext cx="1666572" cy="1510405"/>
            <a:chOff x="8581747" y="1815603"/>
            <a:chExt cx="1771679" cy="163098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BB64ECE-3EC8-4167-BF3D-386DE411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7704" r="7037" b="9533"/>
            <a:stretch/>
          </p:blipFill>
          <p:spPr>
            <a:xfrm>
              <a:off x="8581747" y="1815603"/>
              <a:ext cx="1771679" cy="1630982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51FE47B-AC34-4587-B349-0D25CFAE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319" y="2141693"/>
              <a:ext cx="1094901" cy="1081797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38B5A5-41C2-4C53-A836-3C215B752625}"/>
              </a:ext>
            </a:extLst>
          </p:cNvPr>
          <p:cNvGrpSpPr/>
          <p:nvPr/>
        </p:nvGrpSpPr>
        <p:grpSpPr>
          <a:xfrm>
            <a:off x="4837165" y="232936"/>
            <a:ext cx="1458453" cy="1440148"/>
            <a:chOff x="4680234" y="246943"/>
            <a:chExt cx="1615384" cy="157461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07DCBE9-91BA-4418-B3F3-862E61233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0" t="9488" r="10399" b="10610"/>
            <a:stretch/>
          </p:blipFill>
          <p:spPr>
            <a:xfrm rot="21139160">
              <a:off x="4680234" y="246943"/>
              <a:ext cx="1615384" cy="157461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687FBAF-CDBD-4F4C-8540-92B2F2A7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05" y="398766"/>
              <a:ext cx="1342024" cy="134202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3575E1D7-C397-4535-8610-08B89348B63B}"/>
              </a:ext>
            </a:extLst>
          </p:cNvPr>
          <p:cNvGrpSpPr/>
          <p:nvPr/>
        </p:nvGrpSpPr>
        <p:grpSpPr>
          <a:xfrm>
            <a:off x="7347360" y="-25313"/>
            <a:ext cx="1521215" cy="1510405"/>
            <a:chOff x="7322604" y="-34882"/>
            <a:chExt cx="1655979" cy="1626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891CA01-5C5D-44A0-A685-97826D122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8210" r="8562" b="9253"/>
            <a:stretch/>
          </p:blipFill>
          <p:spPr>
            <a:xfrm rot="19844542">
              <a:off x="7322604" y="-34882"/>
              <a:ext cx="1655979" cy="162654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E03B00E-F47B-45EA-A17C-8087631D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301" y="201971"/>
              <a:ext cx="1278496" cy="1278496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0FA8E7E-C8FB-4625-B7D5-772CAD51A970}"/>
              </a:ext>
            </a:extLst>
          </p:cNvPr>
          <p:cNvGrpSpPr/>
          <p:nvPr/>
        </p:nvGrpSpPr>
        <p:grpSpPr>
          <a:xfrm>
            <a:off x="4708285" y="3877560"/>
            <a:ext cx="1474781" cy="1524701"/>
            <a:chOff x="4794134" y="3454649"/>
            <a:chExt cx="1681689" cy="163366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C56A28B-2BC0-49F8-8DB2-252C280B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9860" r="8597" b="7244"/>
            <a:stretch/>
          </p:blipFill>
          <p:spPr>
            <a:xfrm>
              <a:off x="4794134" y="3454649"/>
              <a:ext cx="1681689" cy="163366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BCF8B63-95F0-4F68-9CD9-2F90170D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429" y="3630255"/>
              <a:ext cx="1252923" cy="1252923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748BE07D-236E-46E9-B805-0C2264C5C44D}"/>
              </a:ext>
            </a:extLst>
          </p:cNvPr>
          <p:cNvGrpSpPr/>
          <p:nvPr/>
        </p:nvGrpSpPr>
        <p:grpSpPr>
          <a:xfrm>
            <a:off x="133650" y="1599209"/>
            <a:ext cx="1463444" cy="1461807"/>
            <a:chOff x="13057" y="1663777"/>
            <a:chExt cx="1671794" cy="164316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CA53246-017C-4736-A6DC-8A562F189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4" t="8937" r="8524" b="7683"/>
            <a:stretch/>
          </p:blipFill>
          <p:spPr>
            <a:xfrm>
              <a:off x="13057" y="1663777"/>
              <a:ext cx="1671794" cy="1643167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8E4023-5FC6-4292-93DE-09B88715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62" y="1765493"/>
              <a:ext cx="1415009" cy="1415009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586D8C91-E598-45E6-A7B2-5965E77499A6}"/>
              </a:ext>
            </a:extLst>
          </p:cNvPr>
          <p:cNvGrpSpPr/>
          <p:nvPr/>
        </p:nvGrpSpPr>
        <p:grpSpPr>
          <a:xfrm>
            <a:off x="1553971" y="167742"/>
            <a:ext cx="1555743" cy="1461807"/>
            <a:chOff x="1753658" y="201970"/>
            <a:chExt cx="1595417" cy="156352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02C75E9-17DD-456D-B9F6-6B16193E1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t="10283" r="9962" b="10379"/>
            <a:stretch/>
          </p:blipFill>
          <p:spPr>
            <a:xfrm>
              <a:off x="1753658" y="201970"/>
              <a:ext cx="1595417" cy="156352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B86518E-2B41-461B-AC17-9362184D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530" y="501092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3C02B743-D17B-4A2F-9081-C3FE7822D5D0}"/>
              </a:ext>
            </a:extLst>
          </p:cNvPr>
          <p:cNvGrpSpPr/>
          <p:nvPr/>
        </p:nvGrpSpPr>
        <p:grpSpPr>
          <a:xfrm>
            <a:off x="3407972" y="1993946"/>
            <a:ext cx="1534350" cy="1518106"/>
            <a:chOff x="3414293" y="1871524"/>
            <a:chExt cx="1645473" cy="16177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59259BB-7FE4-4BCD-AC85-2197C909D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8393" r="8028" b="9520"/>
            <a:stretch/>
          </p:blipFill>
          <p:spPr>
            <a:xfrm rot="1306499">
              <a:off x="3414293" y="1871524"/>
              <a:ext cx="1645473" cy="161771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E1F9B2-4DDA-4B40-ABFE-20494E4C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868" y="2209948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C7D9DAD7-0ED4-48D0-ACA6-C123B779EB92}"/>
              </a:ext>
            </a:extLst>
          </p:cNvPr>
          <p:cNvGrpSpPr/>
          <p:nvPr/>
        </p:nvGrpSpPr>
        <p:grpSpPr>
          <a:xfrm>
            <a:off x="5855409" y="2390731"/>
            <a:ext cx="1761674" cy="1792704"/>
            <a:chOff x="6059814" y="1758193"/>
            <a:chExt cx="1970690" cy="197069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9CF6693-F72A-468B-953D-0433EB36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76">
              <a:off x="6059814" y="1758193"/>
              <a:ext cx="1970690" cy="197069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EFCD3A2-945A-4FF0-97B7-6510391A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23" y="2258457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68DB2310-7792-44BF-8634-E221D16DA6D1}"/>
              </a:ext>
            </a:extLst>
          </p:cNvPr>
          <p:cNvGrpSpPr/>
          <p:nvPr/>
        </p:nvGrpSpPr>
        <p:grpSpPr>
          <a:xfrm>
            <a:off x="10096486" y="281095"/>
            <a:ext cx="1581058" cy="1541382"/>
            <a:chOff x="10046170" y="381067"/>
            <a:chExt cx="1725358" cy="163138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C8E5FFD-2118-4CF3-A4BE-BBC5A5C75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" t="8595" r="6612" b="8622"/>
            <a:stretch/>
          </p:blipFill>
          <p:spPr>
            <a:xfrm rot="772154">
              <a:off x="10046170" y="381067"/>
              <a:ext cx="1725358" cy="163138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34015B5-DD31-46A4-8D10-6C064030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4133" y="665127"/>
              <a:ext cx="1067180" cy="1067180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F97094B8-0B38-4F19-822A-D561F9B3224A}"/>
              </a:ext>
            </a:extLst>
          </p:cNvPr>
          <p:cNvGrpSpPr/>
          <p:nvPr/>
        </p:nvGrpSpPr>
        <p:grpSpPr>
          <a:xfrm>
            <a:off x="7292349" y="4771334"/>
            <a:ext cx="1521216" cy="1362807"/>
            <a:chOff x="6475823" y="4919798"/>
            <a:chExt cx="1772259" cy="160409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F6AF765-9BB0-4A8E-9470-258AC2E91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8391" r="6264" b="10211"/>
            <a:stretch/>
          </p:blipFill>
          <p:spPr>
            <a:xfrm>
              <a:off x="6475823" y="4919798"/>
              <a:ext cx="1772259" cy="160409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CB6B4E8-539B-4E81-B7B3-AFC57DE4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757" y="5243835"/>
              <a:ext cx="1067180" cy="1067180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133DF-C2A0-4025-AA9C-6CAA84C51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53" y="3379183"/>
            <a:ext cx="1540615" cy="1540615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50549-E740-499C-90B9-9A64F78EA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68" y="3117656"/>
            <a:ext cx="1861694" cy="186169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BA361B-B486-479F-B852-6C0D6D79EC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763">
            <a:off x="2160217" y="3531600"/>
            <a:ext cx="1124749" cy="112474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7F5590-6BC2-4DD3-8664-83A04602F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24" y="3287083"/>
            <a:ext cx="1484251" cy="148425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ABFD9D-8FBA-47CD-B47D-F78ED65BED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81" y="3306944"/>
            <a:ext cx="1264605" cy="126460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20B54A4-8DD9-4284-8EB9-DF52BD22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9" y="3194883"/>
            <a:ext cx="1518106" cy="15181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570F16-FFBE-48B8-900F-2DD9EE45A8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50" y="3292496"/>
            <a:ext cx="1296470" cy="12964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82AB1F-A0EB-497A-8461-E7E9EB0F7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33" y="3272565"/>
            <a:ext cx="1503829" cy="150382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3A251C1-D6E5-4305-BECE-374AB2266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27" y="3357257"/>
            <a:ext cx="1210123" cy="11956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8A09824-EFE9-4416-BC50-ED50A80770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30">
            <a:off x="1882170" y="3240122"/>
            <a:ext cx="1361864" cy="136186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D15F99B-B3A2-4F5B-9CE4-5F1D5FB7D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1488"/>
            <a:ext cx="998564" cy="90651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DF6EFC2-19AE-47D6-BB84-F5A5D70C2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9" y="723859"/>
            <a:ext cx="4876190" cy="4876190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82026" y="3790294"/>
            <a:ext cx="16573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7 0.00533 L -0.00507 0.00533 C -0.00104 -0.0037 0.00404 -0.01666 0.0099 -0.02268 C 0.01159 -0.02453 0.01381 -0.02361 0.01563 -0.0243 C 0.02448 -0.02106 0.03633 -0.02083 0.04401 -0.00949 C 0.05013 -0.00023 0.0543 0.01389 0.06146 0.02014 C 0.07422 0.03148 0.08138 0.03889 0.0948 0.04699 C 0.09831 0.04908 0.10209 0.04977 0.1056 0.05139 C 0.1168 0.04792 0.12839 0.04792 0.13894 0.04098 C 0.14727 0.03565 0.16967 0.00741 0.17982 -0.00486 C 0.18177 -0.01041 0.18503 -0.01481 0.18568 -0.02129 C 0.18646 -0.03055 0.1849 -0.04004 0.18399 -0.0493 C 0.18321 -0.05787 0.18269 -0.06666 0.1806 -0.07453 C 0.17891 -0.08102 0.17578 -0.08564 0.17318 -0.09097 C 0.16602 -0.10509 0.16797 -0.10162 0.15899 -0.10856 C 0.15456 -0.10717 0.15 -0.10602 0.14571 -0.10416 C 0.14284 -0.10301 0.1375 -0.10486 0.13737 -0.09977 C 0.13685 -0.08727 0.1418 -0.07615 0.14401 -0.06412 C 0.13946 -0.05787 0.13438 -0.05069 0.1306 -0.04352 C 0.12839 -0.03889 0.1267 -0.03356 0.12487 -0.0287 C 0.12448 -0.02662 0.12487 -0.02384 0.12396 -0.02268 C 0.11967 -0.01759 0.11446 -0.01527 0.10977 -0.01088 C 0.10131 -0.00277 0.0931 0.00579 0.08477 0.01436 L 0.07318 0.02616 C 0.07097 0.03102 0.06927 0.03704 0.06654 0.04098 C 0.06328 0.04561 0.05938 0.04815 0.05573 0.05139 C 0.05026 0.05625 0.05078 0.05556 0.04571 0.05741 C 0.04284 0.05672 0.04011 0.05695 0.03737 0.05579 C 0.03685 0.05556 0.0237 0.04885 0.0198 0.04537 C 0.01576 0.04167 0.01758 0.04074 0.01315 0.03357 C 0.01172 0.03125 0.0099 0.02963 0.00821 0.02755 C 0.00769 0.02616 0.0073 0.02431 0.00651 0.02315 C -0.00416 0.00949 0.00743 0.02848 -0.00013 0.01736 C -0.00104 0.01598 -0.00247 0.01482 -0.0026 0.01273 C -0.00338 0.00556 -0.0026 -0.00208 -0.0026 -0.00949 " pathEditMode="relative" ptsTypes="AAAAAAAAAAAAAAAAAAAAAAAAAAAAAAAAAAA">
                                      <p:cBhvr>
                                        <p:cTn id="6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509 L -0.00209 0.00509 C 0.00507 0.01759 0.01328 0.02824 0.01953 0.04213 C 0.03411 0.07477 0.02395 0.05463 0.03698 0.07639 C 0.0414 0.08356 0.04283 0.08842 0.04869 0.09259 C 0.06276 0.10231 0.08658 0.11273 0.10039 0.1162 L 0.11783 0.12083 C 0.1358 0.11759 0.13815 0.12199 0.14948 0.1118 C 0.15039 0.11111 0.15117 0.10995 0.15195 0.10879 C 0.15286 0.10486 0.15299 0.10046 0.15442 0.09699 C 0.15599 0.09375 0.15937 0.09352 0.16028 0.08958 C 0.16106 0.08657 0.15872 0.07222 0.15781 0.06898 C 0.15664 0.06458 0.15546 0.06042 0.15364 0.05694 C 0.15065 0.05162 0.14388 0.04884 0.14036 0.04676 C 0.13815 0.04514 0.13593 0.04329 0.13372 0.04213 C 0.12435 0.03796 0.1207 0.03773 0.11198 0.03634 C 0.10781 0.03379 0.10364 0.03125 0.09948 0.02893 C 0.07747 0.0169 0.04518 0.02361 0.02864 0.02292 C 0.02148 0.01991 0.01393 0.01852 0.00703 0.01412 C -0.0237 -0.00602 0.00234 0.00949 -0.01628 0.00069 C -0.01797 1.48148E-6 -0.01967 -0.00139 -0.02136 -0.00232 C -0.02292 -0.00301 -0.02461 -0.00347 -0.02631 -0.00371 C -0.03243 -0.00486 -0.03855 -0.00579 -0.04467 -0.00671 C -0.04909 -0.00857 -0.05339 -0.01134 -0.05795 -0.0125 C -0.06289 -0.01389 -0.0681 -0.0125 -0.07292 -0.01412 C -0.07735 -0.01551 -0.08125 -0.01945 -0.08542 -0.02153 C -0.10365 -0.03079 -0.09935 -0.0294 -0.11211 -0.03195 C -0.11433 -0.03333 -0.11667 -0.03449 -0.11875 -0.03634 C -0.11967 -0.03704 -0.12032 -0.03866 -0.12136 -0.03935 C -0.12292 -0.04028 -0.12461 -0.04028 -0.12631 -0.04074 C -0.12709 -0.04167 -0.12813 -0.04236 -0.12878 -0.04375 C -0.13073 -0.04722 -0.1323 -0.05139 -0.13373 -0.05556 C -0.13347 -0.06042 -0.13386 -0.06574 -0.13295 -0.07037 C -0.13243 -0.07292 -0.13086 -0.07454 -0.12969 -0.07639 C -0.12539 -0.08287 -0.12709 -0.08009 -0.12136 -0.08218 C -0.10899 -0.08704 -0.12045 -0.08426 -0.10625 -0.08658 C -0.08529 -0.08426 -0.08438 -0.08681 -0.06875 -0.07917 C -0.06628 -0.07801 -0.06368 -0.07685 -0.06133 -0.07477 C -0.0569 -0.07107 -0.053 -0.06597 -0.04883 -0.06158 C -0.04649 -0.05903 -0.03633 -0.04769 -0.03464 -0.04514 C -0.03295 -0.04283 -0.03112 -0.04051 -0.02969 -0.03773 C -0.02865 -0.03611 -0.02813 -0.03357 -0.02709 -0.03195 C -0.02539 -0.02894 -0.02318 -0.02708 -0.02136 -0.02454 C -0.01993 -0.02269 -0.01862 -0.02037 -0.01719 -0.01852 C -0.01355 -0.01412 -0.01276 -0.01389 -0.00886 -0.01111 C -0.0073 -0.00695 -0.00573 -0.00278 -0.00378 0.00069 C -0.00026 0.00694 -0.00248 0.0044 -0.00209 0.00509 Z " pathEditMode="relative" ptsTypes="AAAAAAAAAAAAAAAAAAAAAAAAAAAAAAAAAAAAAAAAAAAAAAA">
                                      <p:cBhvr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2222 L 0.00091 0.02222 C 0.00117 0.01829 0.00169 -0.00787 0.00508 -0.01482 C 0.0095 -0.02454 0.0151 -0.03195 0.02174 -0.03565 C 0.02773 -0.03889 0.03385 -0.04167 0.03997 -0.04445 C 0.04336 -0.04607 0.05 -0.04884 0.05 -0.04884 C 0.05208 -0.04815 0.06706 -0.04167 0.07005 -0.04144 L 0.11081 -0.04306 L 0.16666 -0.04607 C 0.17083 -0.04699 0.17552 -0.04537 0.17916 -0.04884 C 0.20026 -0.06945 0.19818 -0.06736 0.2026 -0.09352 C 0.20143 -0.09931 0.2013 -0.10625 0.19922 -0.11111 C 0.19479 -0.12153 0.18528 -0.13241 0.17838 -0.13796 C 0.17656 -0.13935 0.17448 -0.13982 0.17252 -0.14074 C 0.17226 -0.13495 0.1707 -0.1287 0.17174 -0.12315 C 0.17721 -0.09283 0.20026 -0.09491 0.15091 -0.11574 C 0.15143 -0.11065 0.15325 -0.10579 0.15247 -0.10093 C 0.14987 -0.08449 0.13802 -0.07593 0.13164 -0.06829 C 0.1095 -0.04097 0.1362 -0.06736 0.09752 -0.03403 C 0.09609 -0.02732 0.09505 -0.02014 0.09336 -0.01343 C 0.09036 -0.00162 0.08568 0.00694 0.08164 0.01782 C 0.07877 0.02546 0.07591 0.03333 0.07331 0.04143 C 0.07148 0.04768 0.07018 0.0544 0.06836 0.06065 C 0.06211 0.08287 0.0664 0.06551 0.06002 0.08588 C 0.05846 0.09074 0.05755 0.09606 0.05586 0.10069 C 0.04271 0.13704 0.04713 0.12384 0.03333 0.14977 C 0.03164 0.15301 0.03073 0.1581 0.02838 0.15995 C 0.02513 0.16273 0.02109 0.16227 0.01758 0.16296 C 0.0125 0.16412 0.00755 0.16458 0.00247 0.16597 C -0.00391 0.16759 -0.01029 0.17014 -0.01667 0.17199 C -0.02084 0.17315 -0.025 0.17384 -0.02917 0.175 C -0.0336 0.17361 -0.0431 0.17083 -0.04584 0.16898 C -0.05886 0.15972 -0.06771 0.15347 -0.07578 0.13495 C -0.07735 0.13148 -0.078 0.12685 -0.07917 0.12292 C -0.07943 0.11898 -0.08021 0.11505 -0.07995 0.11111 C -0.07943 0.10116 -0.07826 0.0912 -0.07669 0.08148 C -0.06979 0.03981 -0.04284 0.03032 -0.02253 0.0088 C 0.00638 -0.0213 -0.00508 -0.02083 0.00755 -0.02083 " pathEditMode="relative" ptsTypes="AAAAAAAAAAAAAAAAAAAAAAAAAAAAAAAAAAAAAA">
                                      <p:cBhvr>
                                        <p:cTn id="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2801 L 0.00091 -0.02801 C 0.00651 -0.02454 0.01198 -0.02037 0.01758 -0.01759 C 0.02891 -0.01204 0.05182 -0.00278 0.05182 -0.00278 C 0.06445 0.00995 0.08398 0.03032 0.09844 0.04167 C 0.12201 0.06042 0.11224 0.04745 0.13177 0.06991 C 0.1444 0.08426 0.15182 0.09745 0.16419 0.11574 C 0.16693 0.11991 0.16953 0.12454 0.17253 0.12755 C 0.17591 0.13102 0.17943 0.13426 0.18255 0.13796 C 0.18438 0.14005 0.18581 0.14329 0.18763 0.14537 C 0.19232 0.15069 0.20729 0.16736 0.2151 0.17199 C 0.21888 0.1743 0.22591 0.17569 0.23008 0.17662 C 0.24063 0.17361 0.2513 0.1713 0.26172 0.16759 C 0.26406 0.1669 0.26615 0.16458 0.26836 0.16319 C 0.27109 0.16157 0.27396 0.16018 0.27669 0.1588 C 0.28086 0.15324 0.2849 0.14768 0.28919 0.14236 C 0.29271 0.13819 0.29662 0.13518 0.3 0.13055 C 0.30352 0.12592 0.30859 0.11481 0.31094 0.10833 C 0.31276 0.10301 0.31406 0.09722 0.31589 0.09213 C 0.32708 0.06018 0.32044 0.08634 0.3276 0.05347 C 0.3293 0.0375 0.33125 0.02407 0.33086 0.00764 C 0.33073 0.00139 0.32813 -0.02315 0.32669 -0.0294 C 0.32474 -0.0382 0.32188 -0.04653 0.31927 -0.05463 C 0.31641 -0.0632 0.3138 -0.07222 0.31003 -0.07986 C 0.29792 -0.10417 0.28529 -0.1162 0.27083 -0.13611 C 0.26797 -0.14005 0.26563 -0.14537 0.26263 -0.14931 C 0.25065 -0.16366 0.24232 -0.17083 0.22839 -0.17593 C 0.22292 -0.17778 0.21732 -0.17778 0.21172 -0.17894 C 0.18919 -0.17824 0.1668 -0.1787 0.14427 -0.17732 C 0.13333 -0.17662 0.12266 -0.17431 0.11172 -0.17292 C 0.03698 -0.16366 0.14167 -0.17847 0.04596 -0.1625 C 0.03516 -0.16065 0.02422 -0.15926 0.01341 -0.1581 C -0.01172 -0.15556 -0.03099 -0.15486 -0.05573 -0.1537 C -0.06706 -0.15671 -0.07852 -0.16551 -0.08984 -0.1625 C -0.09544 -0.16111 -0.10104 -0.16019 -0.10651 -0.1581 C -0.11133 -0.15625 -0.11575 -0.15116 -0.1207 -0.1507 C -0.16211 -0.14722 -0.20352 -0.14769 -0.24479 -0.1463 C -0.24375 -0.13889 -0.24427 -0.13009 -0.24154 -0.12431 C -0.23307 -0.10671 -0.22422 -0.08773 -0.21237 -0.07824 C -0.19388 -0.06366 -0.17682 -0.04815 -0.15573 -0.04421 L -0.13984 -0.0412 C -0.12656 -0.06505 -0.13815 -0.04815 -0.0974 -0.0412 C -0.06745 -0.03634 -0.05221 -0.03773 -0.01745 -0.03681 C -0.01159 -0.03495 -0.00482 -0.03681 0.00013 -0.03079 C 0.00339 -0.02708 0.00169 -0.02847 0.00508 -0.02639 C 0.00781 -0.02014 0.00625 -0.0206 0.00846 -0.0206 " pathEditMode="relative" ptsTypes="AAAAAAAAAAAAAAAAAAAAAAAAAAAAAAAAAAAAAAAAAAAAAA">
                                      <p:cBhvr>
                                        <p:cTn id="12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1366 L 0.00912 0.01366 C 0.01745 0.04306 0.01316 0.03264 0.02006 0.04769 C 0.01862 0.0581 0.01862 0.06389 0.01498 0.07292 C 0.01368 0.07639 0.01159 0.07894 0.01003 0.08171 C 0.00912 0.08981 0.00899 0.09282 0.00664 0.10116 C 0.00521 0.10625 0.00326 0.11088 0.0017 0.11597 C 0.00105 0.11921 -0.00039 0.12269 -3.95833E-6 0.12616 C 0.00144 0.14167 0.00573 0.12731 0.0017 0.13819 C 0.00105 0.14213 0.00039 0.14583 -3.95833E-6 0.15 C -0.00039 0.15324 -0.00026 0.15694 -0.00091 0.16042 C -0.00963 0.20741 0.00144 0.13218 -0.00664 0.18704 C -0.00872 0.20046 -0.01002 0.21921 -0.01171 0.23148 C -0.01276 0.23981 -0.01406 0.24815 -0.01497 0.25671 C -0.01575 0.2625 -0.01601 0.26852 -0.01666 0.27431 C -0.01744 0.28125 -0.01836 0.28819 -0.01927 0.29514 C -0.01809 0.3044 -0.01549 0.31366 -0.01588 0.32338 C -0.0164 0.33611 -0.02174 0.36042 -0.02174 0.36042 C -0.02226 0.37269 -0.02356 0.38819 -0.02174 0.40023 C -0.01992 0.41204 -0.01653 0.42292 -0.01419 0.43449 C -0.00729 0.46898 -0.01341 0.44167 -0.00416 0.47431 C -0.00325 0.47778 -0.00286 0.48171 -0.00169 0.48472 C -3.95833E-6 0.48912 0.00547 0.4963 0.00743 0.49954 C 0.00899 0.50185 0.01003 0.50509 0.01159 0.50694 C 0.01316 0.50856 0.01511 0.50856 0.01667 0.50995 C 0.02526 0.5169 0.01589 0.51319 0.0267 0.51597 C 0.03112 0.51528 0.03568 0.51667 0.03998 0.51435 C 0.04167 0.51343 0.04219 0.50926 0.04336 0.50694 C 0.04467 0.5044 0.0461 0.50208 0.04753 0.49954 C 0.03985 0.43194 0.04766 0.52269 0.05 0.47731 C 0.05039 0.46991 0.04883 0.42454 0.04506 0.41227 C 0.03789 0.38935 0.02891 0.36852 0.02084 0.34699 C 0.01355 0.32731 0.00951 0.31829 0.00079 0.29815 C -0.00533 0.2838 -0.01028 0.26759 -0.01757 0.25509 C -0.025 0.24236 -0.03307 0.23032 -0.0401 0.21667 C -0.08606 0.12685 -0.03424 0.22361 -0.05586 0.17523 C -0.05833 0.16968 -0.06184 0.16574 -0.06419 0.16042 C -0.075 0.13565 -0.07526 0.13171 -0.08177 0.10694 C -0.08229 0.10162 -0.08294 0.09606 -0.08346 0.09074 C -0.08372 0.08657 -0.08489 0.06597 -0.08502 0.0625 C -0.08229 0.05023 -0.07994 0.0375 -0.07669 0.02546 C -0.0763 0.02361 -0.07369 0.02292 -0.07421 0.02106 C -0.07968 0.00185 -0.08698 -0.01551 -0.09336 -0.0338 C -0.0901 -0.03819 -0.08724 -0.04398 -0.08346 -0.04699 C -0.08112 -0.04907 -0.06653 -0.05347 -0.06341 -0.0544 C -0.05247 -0.05208 -0.04179 -0.05208 -0.03177 -0.04421 C -0.02513 -0.03889 -0.01849 -0.03356 -0.0125 -0.02639 C -0.01002 -0.02338 -0.00742 -0.0206 -0.00507 -0.01736 C 0.00625 -0.00324 -0.00273 -0.01319 0.00586 -0.00417 C 0.01394 0.01389 0.01068 0.00509 0.01576 0.02106 C 0.01394 0.02778 0.01537 0.02708 0.0125 0.02708 " pathEditMode="relative" ptsTypes="AAAAAAAAAAAAAAAAAAAAAAAAAAAAAAAAAAAAAAAAAAAAAAAAAAA">
                                      <p:cBhvr>
                                        <p:cTn id="14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949 L -0.00664 0.00949 C -0.0039 0.01597 -0.0013 0.02268 0.0017 0.02893 C 0.00339 0.03217 0.0056 0.03449 0.00756 0.03773 C 0.03399 0.08217 -0.00429 0.02129 0.02995 0.07314 C 0.03321 0.07801 0.03594 0.08333 0.0392 0.08796 C 0.04258 0.09328 0.04974 0.10092 0.05339 0.10439 C 0.09362 0.14305 0.04623 0.09745 0.07579 0.12222 C 0.07761 0.12361 0.07904 0.12639 0.08086 0.12801 C 0.08568 0.13287 0.09115 0.13611 0.09584 0.14143 C 0.10196 0.14838 0.10808 0.15509 0.1142 0.16203 C 0.11667 0.16504 0.11901 0.16852 0.12162 0.17106 C 0.12344 0.17268 0.1336 0.17939 0.1375 0.18148 C 0.1405 0.18287 0.14349 0.18495 0.14662 0.18588 C 0.15 0.1868 0.15326 0.1868 0.15664 0.18727 C 0.15964 0.18889 0.16263 0.19097 0.16576 0.19166 C 0.16667 0.19189 0.16745 0.19051 0.16836 0.19027 C 0.17292 0.18865 0.17982 0.18796 0.18412 0.18727 C 0.18438 0.18426 0.18399 0.18078 0.18503 0.17847 C 0.18581 0.17639 0.18789 0.17708 0.1892 0.17546 C 0.19414 0.16852 0.19922 0.1618 0.20326 0.15324 C 0.20912 0.1412 0.20599 0.1449 0.21159 0.13981 C 0.21316 0.13426 0.21485 0.12777 0.21745 0.12361 C 0.22097 0.11805 0.22539 0.11435 0.22917 0.10879 C 0.23047 0.10671 0.23138 0.10393 0.23243 0.10139 C 0.2336 0.09861 0.23399 0.09398 0.23581 0.09259 C 0.23881 0.09004 0.24245 0.09143 0.24584 0.09097 C 0.25677 0.07152 0.24427 0.09004 0.25743 0.08055 C 0.27435 0.06875 0.25404 0.07592 0.26823 0.07176 C 0.26967 0.07037 0.27097 0.06852 0.2724 0.06736 C 0.28151 0.05926 0.26289 0.08009 0.28073 0.05995 C 0.28191 0.05856 0.28321 0.0574 0.28412 0.05555 C 0.28711 0.04884 0.29011 0.04213 0.29245 0.03472 L 0.29909 0.01412 C 0.30026 0.01064 0.30118 0.00694 0.30248 0.0037 L 0.30743 -0.00973 C 0.30795 -0.01366 0.3086 -0.0176 0.30912 -0.02153 C 0.31029 -0.03148 0.31042 -0.04167 0.3125 -0.05116 C 0.31446 -0.06065 0.32084 -0.07778 0.32084 -0.07778 C 0.31927 -0.09144 0.31914 -0.09422 0.31667 -0.10741 C 0.31537 -0.11389 0.31446 -0.12084 0.3125 -0.12662 C 0.30795 -0.13959 0.30456 -0.15047 0.2974 -0.16088 C 0.29297 -0.16713 0.28855 -0.17361 0.28412 -0.1801 C 0.28191 -0.18311 0.27982 -0.18611 0.27748 -0.18889 C 0.27188 -0.19561 0.26927 -0.19931 0.26329 -0.20371 C 0.25469 -0.20996 0.2474 -0.21366 0.23829 -0.21713 C 0.2349 -0.21829 0.22396 -0.21968 0.22162 -0.21991 C 0.18503 -0.20926 0.21758 -0.22084 0.18412 -0.20371 C 0.17839 -0.2007 0.1724 -0.19908 0.16667 -0.1963 C 0.16185 -0.19398 0.15717 -0.19144 0.15248 -0.18889 C 0.15196 -0.18195 0.153 -0.17408 0.15079 -0.16829 C 0.1487 -0.1625 0.14388 -0.16181 0.14076 -0.15787 C 0.13581 -0.15139 0.13177 -0.14306 0.1267 -0.13704 L 0.10417 -0.11042 C 0.1 -0.10556 0.09597 -0.10023 0.09167 -0.09561 C 0.08529 -0.08866 0.07956 -0.07917 0.07253 -0.07477 L 0.06003 -0.06736 C 0.05782 -0.06389 0.05547 -0.06088 0.05339 -0.05718 C 0.05066 -0.05232 0.0487 -0.04653 0.04584 -0.04236 C 0.04011 -0.03357 0.03386 -0.0257 0.02748 -0.01852 C 0.02526 -0.01621 0.02331 -0.01297 0.02084 -0.01111 C 0.01849 -0.00949 0.01589 -0.00926 0.01329 -0.00811 C 0.01302 -0.00672 0.01329 -0.00463 0.0125 -0.00371 C 0.00704 0.00324 0.00534 0.00324 -3.95833E-6 0.00509 C -0.00742 0.01342 -0.00586 0.0081 -0.00742 0.01689 " pathEditMode="relative" ptsTypes="AAAAAAAAAAAAAAAAAAAAAAAAAAAAAAAAAAAAAAAAAAAAAAAAAAAAAAAAAAAAAAAAA">
                                      <p:cBhvr>
                                        <p:cTn id="1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995 L -0.01666 -0.00995 C -0.01067 0.00625 -0.00716 0.01482 -0.00169 0.03287 C 0.0004 0.04005 0.00131 0.04861 0.00417 0.05509 C 0.01303 0.07546 0.02357 0.09352 0.03334 0.11296 C 0.03438 0.11968 0.03568 0.12662 0.03659 0.13357 C 0.03972 0.15625 0.0379 0.15532 0.04323 0.17662 C 0.04818 0.19607 0.05873 0.225 0.06667 0.23727 C 0.06888 0.24074 0.0711 0.24398 0.07331 0.24769 C 0.07813 0.25556 0.0806 0.26157 0.08581 0.26829 C 0.08685 0.26968 0.08803 0.27014 0.08907 0.2713 C 0.09649 0.2794 0.10013 0.28519 0.10743 0.29051 C 0.10847 0.29144 0.10964 0.29167 0.11081 0.29213 C 0.11446 0.2912 0.11797 0.28935 0.12162 0.28912 C 0.13152 0.28866 0.1504 0.29329 0.15912 0.29514 C 0.16329 0.29792 0.16732 0.30208 0.17162 0.30394 C 0.17513 0.30556 0.17891 0.30486 0.18243 0.30532 L 0.19493 0.30694 C 0.19909 0.30833 0.20326 0.31088 0.20743 0.31134 C 0.23138 0.31458 0.22188 0.31273 0.23581 0.31574 C 0.24011 0.31968 0.24375 0.32222 0.2474 0.32755 C 0.25209 0.33426 0.25782 0.33935 0.26081 0.34838 C 0.26732 0.36852 0.26524 0.35972 0.26836 0.37361 C 0.26797 0.37755 0.26836 0.38171 0.26745 0.38542 C 0.26667 0.38866 0.26485 0.39074 0.26329 0.39282 C 0.26133 0.39537 0.25274 0.40301 0.25079 0.40463 C 0.24753 0.40741 0.24415 0.40972 0.24076 0.41204 C 0.23373 0.4169 0.22839 0.42037 0.22084 0.42245 C 0.21459 0.42407 0.18659 0.42546 0.18581 0.42546 C 0.17774 0.42778 0.1698 0.43171 0.16159 0.43287 C 0.14636 0.43495 0.0879 0.43657 0.07084 0.43727 C 0.06055 0.43634 0.05027 0.43403 0.03998 0.43426 C -0.09205 0.43681 0.05977 0.44167 -0.04335 0.43727 C -0.04804 0.43264 -0.05429 0.42755 -0.05755 0.41944 C -0.07604 0.37245 -0.075 0.37245 -0.08502 0.33056 C -0.08554 0.32269 -0.08606 0.31482 -0.08671 0.30694 C -0.08723 0.3 -0.08932 0.29306 -0.08841 0.28611 C -0.08776 0.28148 -0.07122 0.23819 -0.07083 0.23727 C -0.0638 0.22014 -0.05755 0.20185 -0.04921 0.18704 C -0.03697 0.16505 -0.04244 0.17685 -0.03255 0.15139 C -0.03229 0.14259 -0.03294 0.13333 -0.03177 0.12477 C -0.03072 0.11759 -0.02773 0.11204 -0.02591 0.10556 C -0.0246 0.10116 -0.02382 0.09653 -0.02252 0.09213 C -0.0207 0.08565 -0.01875 0.07917 -0.01666 0.07292 C -0.01432 0.06528 -0.01145 0.05833 -0.00924 0.05069 C -0.00703 0.04306 -0.00533 0.03495 -0.00338 0.02685 C -0.00468 0.0088 -0.00273 0.00532 -0.01002 -0.00556 C -0.01145 -0.00764 -0.01562 -0.00926 -0.01666 -0.00995 Z " pathEditMode="relative" ptsTypes="AAAAAAAAAAAAAAAAAAAAAAAAAAAAAAAAAAAAAAAAAAAAAAAA">
                                      <p:cBhvr>
                                        <p:cTn id="18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0.01366 L -0.01224 0.01366 C -0.01511 0.00764 -0.0181 0.00208 -0.02058 -0.00417 C -0.0211 -0.00533 -0.02227 -0.01412 -0.02227 -0.01458 C -0.02201 -0.01713 -0.02227 -0.01991 -0.02149 -0.02199 C -0.01498 -0.03982 -0.00808 -0.04259 0.00442 -0.04861 C 0.01497 -0.0537 0.04466 -0.0581 0.05351 -0.05903 C 0.07044 -0.06065 0.10442 -0.06204 0.10442 -0.06204 L 0.28437 -0.06945 C 0.2901 -0.07014 0.29492 -0.07732 0.30013 -0.08125 C 0.30429 -0.08773 0.30911 -0.09306 0.31263 -0.10046 C 0.31588 -0.10695 0.3181 -0.11482 0.32018 -0.12269 C 0.32239 -0.13125 0.325 -0.14769 0.32604 -0.15833 C 0.32669 -0.16505 0.32708 -0.17199 0.32773 -0.17894 C 0.32396 -0.18889 0.31784 -0.20972 0.31015 -0.21458 C 0.30468 -0.21783 0.29856 -0.21644 0.29271 -0.21736 C 0.28294 -0.21343 0.27278 -0.21204 0.26354 -0.20556 C 0.25481 -0.19954 0.24752 -0.18843 0.23932 -0.18056 C 0.22838 -0.16968 0.21731 -0.1588 0.20599 -0.14931 C 0.19791 -0.14259 0.18867 -0.14005 0.18099 -0.13148 C 0.16328 -0.11204 0.14739 -0.08773 0.13021 -0.06644 C 0.12265 -0.05695 0.1069 -0.03982 0.1069 -0.03982 C 0.07291 -0.05463 0.0401 -0.08495 0.00521 -0.08426 C -0.01224 -0.0838 -0.0224 -0.03796 -0.03985 -0.03681 L -0.06224 -0.03542 C -0.06485 -0.03565 -0.08073 -0.04074 -0.08399 -0.03079 C -0.08711 -0.0213 -0.07748 -0.01551 -0.07565 -0.0132 C -0.0642 0.00162 -0.08828 -0.01412 -0.05651 0.00324 C -0.05456 0.00417 -0.05065 0.00463 -0.05065 0.00463 " pathEditMode="relative" ptsTypes="AAAAAAAAAAAAAAAAAAAAAAAAAAAAA">
                                      <p:cBhvr>
                                        <p:cTn id="20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0.00195 0.025 C 0.00716 0.02408 0.0125 0.02153 0.01784 0.022 C 0.02148 0.02246 0.02513 0.025 0.02865 0.02801 C 0.03776 0.03565 0.06302 0.06551 0.06862 0.07246 C 0.07591 0.08149 0.0832 0.09075 0.09023 0.10047 C 0.10182 0.11644 0.11185 0.13635 0.12448 0.14954 C 0.12969 0.15487 0.13477 0.16112 0.14023 0.16575 C 0.1543 0.17709 0.16784 0.18774 0.18281 0.19237 C 0.18555 0.19329 0.18841 0.19329 0.19115 0.19399 C 0.19779 0.19329 0.20443 0.19352 0.2112 0.19237 C 0.21315 0.19213 0.2151 0.19051 0.21693 0.18936 C 0.225 0.18473 0.23333 0.18079 0.24115 0.17454 C 0.24414 0.17223 0.2474 0.17014 0.25026 0.16713 C 0.25833 0.1595 0.2651 0.15 0.27109 0.1375 C 0.27331 0.13334 0.27448 0.12778 0.27617 0.12269 C 0.27721 0.11436 0.27812 0.10579 0.27943 0.09769 C 0.28086 0.08913 0.28437 0.08125 0.2845 0.07246 C 0.2849 0.04723 0.28398 0.02153 0.28112 -0.00324 C 0.27995 -0.01319 0.27578 -0.02129 0.27279 -0.02986 C 0.26693 -0.04652 0.25859 -0.06736 0.24948 -0.0787 C 0.23893 -0.09166 0.22747 -0.09583 0.21536 -0.09953 C 0.21094 -0.10092 0.20638 -0.10138 0.20195 -0.10231 C 0.19388 -0.10046 0.18581 -0.09907 0.17773 -0.09652 C 0.17083 -0.09421 0.16393 -0.09004 0.1569 -0.0875 C 0.14674 -0.08402 0.13646 -0.08171 0.12617 -0.0787 C 0.12135 -0.07268 0.1168 -0.06643 0.11198 -0.06087 C 0.1082 -0.05671 0.10404 -0.05347 0.10026 -0.04907 C 0.09271 -0.0405 0.08529 -0.03148 0.07773 -0.02245 C 0.07148 -0.01481 0.06445 -0.00555 0.05781 0.00139 C 0.05391 0.00533 0.04987 0.00903 0.04609 0.0132 C 0.04128 0.01829 0.03698 0.025 0.0319 0.0294 C 0.02669 0.03403 0.02083 0.03635 0.01523 0.03982 C 0.01419 0.04375 0.01367 0.04862 0.01198 0.05163 C 0.01068 0.05394 0.00872 0.05487 0.0069 0.05463 C -0.00391 0.05301 -0.00482 0.05163 -0.01133 0.04584 " pathEditMode="relative" ptsTypes="AAAAAAAAAAAAAAAAAAAAAAAAAAAAAAAAAAAA">
                                      <p:cBhvr>
                                        <p:cTn id="2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3032 L 0.01276 -0.03032 C 0.02318 0.00486 0.02239 0.00602 0.03867 0.04074 C 0.05846 0.08287 0.05586 0.04977 0.07279 0.13102 C 0.07552 0.14445 0.07904 0.15741 0.08112 0.17107 C 0.08424 0.19213 0.08867 0.23472 0.08867 0.23472 C 0.08698 0.2632 0.08698 0.28611 0.08281 0.31181 C 0.0819 0.31736 0.08151 0.32384 0.07943 0.32824 C 0.07617 0.33495 0.05807 0.33403 0.05781 0.33403 C 0.047 0.32639 0.05599 0.3338 0.03776 0.30741 C 0.03424 0.30232 0.03047 0.29769 0.02695 0.29259 C 0.02135 0.28472 0.01614 0.27616 0.01029 0.26898 C 0.00833 0.26644 -0.04375 0.20255 -0.05391 0.1875 C -0.07292 0.15857 -0.0793 0.14769 -0.10052 0.12222 C -0.11224 0.1081 -0.13698 0.08426 -0.14883 0.07477 C -0.1513 0.07292 -0.15378 0.07037 -0.15638 0.06875 C -0.16185 0.06551 -0.17305 0.05995 -0.17305 0.05995 C -0.17409 0.05857 -0.17539 0.05741 -0.1763 0.05556 C -0.18216 0.04398 -0.18151 0.03472 -0.17878 0.0169 C -0.17826 0.01296 -0.17526 0.01134 -0.17383 0.0081 C -0.17175 0.00347 -0.17096 -0.0037 -0.16797 -0.00671 C -0.16458 -0.01018 -0.16016 -0.00856 -0.15638 -0.00972 C -0.15248 -0.01088 -0.14844 -0.0118 -0.14466 -0.01412 C -0.13763 -0.01829 -0.13099 -0.025 -0.12383 -0.02893 C -0.1181 -0.03194 -0.11211 -0.03264 -0.10638 -0.03495 C -0.04466 -0.05949 -0.11862 -0.03264 -0.06224 -0.05255 C -0.05352 -0.05116 -0.04505 -0.04907 -0.03633 -0.04815 C -0.02695 -0.04722 -0.01745 -0.04838 -0.00807 -0.04676 C -0.00573 -0.0463 -0.00365 -0.04352 -0.00143 -0.04236 C 0.00052 -0.0412 0.0026 -0.04074 0.00443 -0.03935 C 0.01302 -0.03333 0.01862 -0.02685 0.02695 -0.01852 " pathEditMode="relative" ptsTypes="AAAAAAAAAAAAAAAAAAAAAAAAAAAAAAA">
                                      <p:cBhvr>
                                        <p:cTn id="24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7E9320-38EF-403E-91A6-706762F941FA}"/>
</file>

<file path=customXml/itemProps2.xml><?xml version="1.0" encoding="utf-8"?>
<ds:datastoreItem xmlns:ds="http://schemas.openxmlformats.org/officeDocument/2006/customXml" ds:itemID="{50F9E97E-AFED-4F47-9523-805F792A4A60}"/>
</file>

<file path=customXml/itemProps3.xml><?xml version="1.0" encoding="utf-8"?>
<ds:datastoreItem xmlns:ds="http://schemas.openxmlformats.org/officeDocument/2006/customXml" ds:itemID="{E51EE316-E6B0-4B39-BCC6-B52947A3A7A3}"/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2024-12-13T12:28:36Z</dcterms:created>
  <dcterms:modified xsi:type="dcterms:W3CDTF">2024-12-14T10:53:41Z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