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4906635" y="158079"/>
            <a:ext cx="2520000" cy="25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8999"/>
            <a:ext cx="7002796" cy="35022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443233" y="2468552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68487" y="424815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СЛАДКОЕ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154428" y="2487784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109389" y="342900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СОЛЁНОЕ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6" y="-13268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0" y="315843"/>
            <a:ext cx="2386421" cy="2386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9" y="456062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5" y="447505"/>
            <a:ext cx="1289964" cy="21062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8" y="430933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413492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9" y="333214"/>
            <a:ext cx="2446857" cy="24468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1397">
            <a:off x="4753041" y="431411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5" y="182726"/>
            <a:ext cx="2600325" cy="2600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0" y="385358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9435" y="55366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410" y="-167561"/>
            <a:ext cx="2986450" cy="2986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60" y="3206479"/>
            <a:ext cx="19621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802 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81 L -0.13933 0.24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1992 0.2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0.08528 0.2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756 0.34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3529 0.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424 0.3185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2331 0.35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1888 0.3479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948 0.327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4B51C-0DBB-4DFF-8723-6DA2D0D85A60}"/>
</file>

<file path=customXml/itemProps2.xml><?xml version="1.0" encoding="utf-8"?>
<ds:datastoreItem xmlns:ds="http://schemas.openxmlformats.org/officeDocument/2006/customXml" ds:itemID="{65ABC1B5-F3D2-40A3-B110-3736D49029A8}"/>
</file>

<file path=customXml/itemProps3.xml><?xml version="1.0" encoding="utf-8"?>
<ds:datastoreItem xmlns:ds="http://schemas.openxmlformats.org/officeDocument/2006/customXml" ds:itemID="{B2C5A644-1D2F-438F-8785-D772BB8ECC1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2024-12-19T08:59:20Z</dcterms:created>
  <dcterms:modified xsi:type="dcterms:W3CDTF">2024-12-20T06:57:47Z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